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Lst>
  <p:notesMasterIdLst>
    <p:notesMasterId r:id="rId6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000"/>
    <p:restoredTop sz="0"/>
  </p:normalViewPr>
  <p:slideViewPr>
    <p:cSldViewPr>
      <p:cViewPr>
        <p:scale>
          <a:sx n="73" d="100"/>
          <a:sy n="73" d="100"/>
        </p:scale>
        <p:origin x="-582" y="-102"/>
      </p:cViewPr>
      <p:guideLst>
        <p:guide orient="horz" pos="2160"/>
        <p:guide pos="3840"/>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886"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887"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888"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889"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890"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891"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80" name="Title 1"/>
          <p:cNvSpPr>
            <a:spLocks noGrp="1"/>
          </p:cNvSpPr>
          <p:nvPr>
            <p:ph type="ctrTitle"/>
          </p:nvPr>
        </p:nvSpPr>
        <p:spPr/>
        <p:txBody>
          <a:bodyPr/>
          <a:lstStyle/>
          <a:p>
            <a:r>
              <a:rPr lang="en-US" smtClean="0"/>
              <a:t>Click to edit Master title style</a:t>
            </a:r>
            <a:endParaRPr lang="en-US"/>
          </a:p>
        </p:txBody>
      </p:sp>
      <p:sp>
        <p:nvSpPr>
          <p:cNvPr id="1048781"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48782" name="Date Placeholder 3"/>
          <p:cNvSpPr>
            <a:spLocks noGrp="1"/>
          </p:cNvSpPr>
          <p:nvPr>
            <p:ph type="dt" sz="half" idx="2"/>
          </p:nvPr>
        </p:nvSpPr>
        <p:spPr/>
        <p:txBody>
          <a:bodyPr/>
          <a:lstStyle/>
          <a:p>
            <a:fld id="{BE22FB23-393B-4039-8A49-703BD4A1A006}" type="datetimeFigureOut">
              <a:rPr lang="en-US" smtClean="0"/>
              <a:pPr/>
              <a:t>4/4/2023</a:t>
            </a:fld>
            <a:endParaRPr lang="en-US"/>
          </a:p>
        </p:txBody>
      </p:sp>
      <p:sp>
        <p:nvSpPr>
          <p:cNvPr id="1048783" name="Footer Placeholder 4"/>
          <p:cNvSpPr>
            <a:spLocks noGrp="1"/>
          </p:cNvSpPr>
          <p:nvPr>
            <p:ph type="ftr" sz="quarter" idx="3"/>
          </p:nvPr>
        </p:nvSpPr>
        <p:spPr/>
        <p:txBody>
          <a:bodyPr/>
          <a:lstStyle/>
          <a:p>
            <a:endParaRPr lang="en-US"/>
          </a:p>
        </p:txBody>
      </p:sp>
      <p:sp>
        <p:nvSpPr>
          <p:cNvPr id="1048784"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05" name="Title 1"/>
          <p:cNvSpPr>
            <a:spLocks noGrp="1"/>
          </p:cNvSpPr>
          <p:nvPr>
            <p:ph type="title"/>
          </p:nvPr>
        </p:nvSpPr>
        <p:spPr/>
        <p:txBody>
          <a:bodyPr/>
          <a:lstStyle/>
          <a:p>
            <a:r>
              <a:rPr lang="en-US" smtClean="0"/>
              <a:t>Click to edit Master title style</a:t>
            </a:r>
            <a:endParaRPr lang="en-US"/>
          </a:p>
        </p:txBody>
      </p:sp>
      <p:sp>
        <p:nvSpPr>
          <p:cNvPr id="1048806"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07" name="Date Placeholder 3"/>
          <p:cNvSpPr>
            <a:spLocks noGrp="1"/>
          </p:cNvSpPr>
          <p:nvPr>
            <p:ph type="dt" sz="half" idx="2"/>
          </p:nvPr>
        </p:nvSpPr>
        <p:spPr/>
        <p:txBody>
          <a:bodyPr/>
          <a:lstStyle/>
          <a:p>
            <a:fld id="{BCC7C968-E5F1-4CD2-96B4-3433338AFCBF}" type="datetimeFigureOut">
              <a:rPr lang="en-US" smtClean="0"/>
              <a:pPr/>
              <a:t>4/4/2023</a:t>
            </a:fld>
            <a:endParaRPr lang="en-US"/>
          </a:p>
        </p:txBody>
      </p:sp>
      <p:sp>
        <p:nvSpPr>
          <p:cNvPr id="1048808" name="Footer Placeholder 4"/>
          <p:cNvSpPr>
            <a:spLocks noGrp="1"/>
          </p:cNvSpPr>
          <p:nvPr>
            <p:ph type="ftr" sz="quarter" idx="3"/>
          </p:nvPr>
        </p:nvSpPr>
        <p:spPr/>
        <p:txBody>
          <a:bodyPr/>
          <a:lstStyle/>
          <a:p>
            <a:endParaRPr lang="en-US"/>
          </a:p>
        </p:txBody>
      </p:sp>
      <p:sp>
        <p:nvSpPr>
          <p:cNvPr id="1048809"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89" name="Vertical Title 1"/>
          <p:cNvSpPr>
            <a:spLocks noGrp="1"/>
          </p:cNvSpPr>
          <p:nvPr>
            <p:ph type="title" orient="vert"/>
          </p:nvPr>
        </p:nvSpPr>
        <p:spPr/>
        <p:txBody>
          <a:bodyPr vert="eaVert"/>
          <a:lstStyle/>
          <a:p>
            <a:r>
              <a:rPr lang="en-US" smtClean="0"/>
              <a:t>Click to edit Master title style</a:t>
            </a:r>
            <a:endParaRPr lang="en-US"/>
          </a:p>
        </p:txBody>
      </p:sp>
      <p:sp>
        <p:nvSpPr>
          <p:cNvPr id="1048790"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91" name="Date Placeholder 3"/>
          <p:cNvSpPr>
            <a:spLocks noGrp="1"/>
          </p:cNvSpPr>
          <p:nvPr>
            <p:ph type="dt" sz="half" idx="2"/>
          </p:nvPr>
        </p:nvSpPr>
        <p:spPr/>
        <p:txBody>
          <a:bodyPr/>
          <a:lstStyle/>
          <a:p>
            <a:fld id="{B5A1BD09-6698-44E0-8D28-A4DBEDC28EAC}" type="datetimeFigureOut">
              <a:rPr lang="en-US" smtClean="0"/>
              <a:pPr/>
              <a:t>4/4/2023</a:t>
            </a:fld>
            <a:endParaRPr lang="en-US"/>
          </a:p>
        </p:txBody>
      </p:sp>
      <p:sp>
        <p:nvSpPr>
          <p:cNvPr id="1048792" name="Footer Placeholder 4"/>
          <p:cNvSpPr>
            <a:spLocks noGrp="1"/>
          </p:cNvSpPr>
          <p:nvPr>
            <p:ph type="ftr" sz="quarter" idx="3"/>
          </p:nvPr>
        </p:nvSpPr>
        <p:spPr/>
        <p:txBody>
          <a:bodyPr/>
          <a:lstStyle/>
          <a:p>
            <a:endParaRPr lang="en-US"/>
          </a:p>
        </p:txBody>
      </p:sp>
      <p:sp>
        <p:nvSpPr>
          <p:cNvPr id="1048793"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2097152" name="Picture 6" descr="Celestia-R1---OverlayTitleHD.png"/>
          <p:cNvPicPr>
            <a:picLocks noChangeAspect="1"/>
          </p:cNvPicPr>
          <p:nvPr/>
        </p:nvPicPr>
        <p:blipFill>
          <a:blip r:embed="rId2"/>
          <a:stretch>
            <a:fillRect/>
          </a:stretch>
        </p:blipFill>
        <p:spPr>
          <a:xfrm>
            <a:off x="0" y="0"/>
            <a:ext cx="12188825" cy="6856214"/>
          </a:xfrm>
          <a:prstGeom prst="rect">
            <a:avLst/>
          </a:prstGeom>
        </p:spPr>
      </p:pic>
      <p:sp>
        <p:nvSpPr>
          <p:cNvPr id="1048581"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1048582"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583"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pPr/>
              <a:t>4/4/2023</a:t>
            </a:fld>
            <a:endParaRPr lang="en-US"/>
          </a:p>
        </p:txBody>
      </p:sp>
      <p:sp>
        <p:nvSpPr>
          <p:cNvPr id="1048584" name="Footer Placeholder 4"/>
          <p:cNvSpPr>
            <a:spLocks noGrp="1"/>
          </p:cNvSpPr>
          <p:nvPr>
            <p:ph type="ftr" sz="quarter" idx="11"/>
          </p:nvPr>
        </p:nvSpPr>
        <p:spPr>
          <a:xfrm>
            <a:off x="3962399" y="5870575"/>
            <a:ext cx="4893958" cy="377825"/>
          </a:xfrm>
        </p:spPr>
        <p:txBody>
          <a:bodyPr/>
          <a:lstStyle/>
          <a:p>
            <a:endParaRPr lang="en-US"/>
          </a:p>
        </p:txBody>
      </p:sp>
      <p:sp>
        <p:nvSpPr>
          <p:cNvPr id="1048585"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097230" name="Picture 6"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692" name="Title 1"/>
          <p:cNvSpPr>
            <a:spLocks noGrp="1"/>
          </p:cNvSpPr>
          <p:nvPr>
            <p:ph type="title"/>
          </p:nvPr>
        </p:nvSpPr>
        <p:spPr/>
        <p:txBody>
          <a:bodyPr/>
          <a:lstStyle/>
          <a:p>
            <a:r>
              <a:rPr lang="en-US"/>
              <a:t>Click to edit Master title style</a:t>
            </a:r>
          </a:p>
        </p:txBody>
      </p:sp>
      <p:sp>
        <p:nvSpPr>
          <p:cNvPr id="104869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4" name="Date Placeholder 3"/>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695" name="Footer Placeholder 4"/>
          <p:cNvSpPr>
            <a:spLocks noGrp="1"/>
          </p:cNvSpPr>
          <p:nvPr>
            <p:ph type="ftr" sz="quarter" idx="11"/>
          </p:nvPr>
        </p:nvSpPr>
        <p:spPr/>
        <p:txBody>
          <a:bodyPr/>
          <a:lstStyle/>
          <a:p>
            <a:endParaRPr lang="en-US"/>
          </a:p>
        </p:txBody>
      </p:sp>
      <p:sp>
        <p:nvSpPr>
          <p:cNvPr id="104869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2097242" name="Picture 6"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76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104876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64" name="Date Placeholder 3"/>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65" name="Footer Placeholder 4"/>
          <p:cNvSpPr>
            <a:spLocks noGrp="1"/>
          </p:cNvSpPr>
          <p:nvPr>
            <p:ph type="ftr" sz="quarter" idx="11"/>
          </p:nvPr>
        </p:nvSpPr>
        <p:spPr/>
        <p:txBody>
          <a:bodyPr/>
          <a:lstStyle/>
          <a:p>
            <a:endParaRPr lang="en-US"/>
          </a:p>
        </p:txBody>
      </p:sp>
      <p:sp>
        <p:nvSpPr>
          <p:cNvPr id="104876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2097233" name="Picture 7"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708" name="Title 1"/>
          <p:cNvSpPr>
            <a:spLocks noGrp="1"/>
          </p:cNvSpPr>
          <p:nvPr>
            <p:ph type="title"/>
          </p:nvPr>
        </p:nvSpPr>
        <p:spPr/>
        <p:txBody>
          <a:bodyPr/>
          <a:lstStyle/>
          <a:p>
            <a:r>
              <a:rPr lang="en-US"/>
              <a:t>Click to edit Master title style</a:t>
            </a:r>
          </a:p>
        </p:txBody>
      </p:sp>
      <p:sp>
        <p:nvSpPr>
          <p:cNvPr id="1048709"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0"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1" name="Date Placeholder 4"/>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12" name="Footer Placeholder 5"/>
          <p:cNvSpPr>
            <a:spLocks noGrp="1"/>
          </p:cNvSpPr>
          <p:nvPr>
            <p:ph type="ftr" sz="quarter" idx="11"/>
          </p:nvPr>
        </p:nvSpPr>
        <p:spPr/>
        <p:txBody>
          <a:bodyPr/>
          <a:lstStyle/>
          <a:p>
            <a:endParaRPr lang="en-US"/>
          </a:p>
        </p:txBody>
      </p:sp>
      <p:sp>
        <p:nvSpPr>
          <p:cNvPr id="1048713"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67" name="Title 1"/>
          <p:cNvSpPr>
            <a:spLocks noGrp="1"/>
          </p:cNvSpPr>
          <p:nvPr>
            <p:ph type="title"/>
          </p:nvPr>
        </p:nvSpPr>
        <p:spPr/>
        <p:txBody>
          <a:bodyPr/>
          <a:lstStyle/>
          <a:p>
            <a:r>
              <a:rPr lang="en-US"/>
              <a:t>Click to edit Master title style</a:t>
            </a:r>
          </a:p>
        </p:txBody>
      </p:sp>
      <p:sp>
        <p:nvSpPr>
          <p:cNvPr id="1048768"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69"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70"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71"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72" name="Date Placeholder 6"/>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73" name="Footer Placeholder 7"/>
          <p:cNvSpPr>
            <a:spLocks noGrp="1"/>
          </p:cNvSpPr>
          <p:nvPr>
            <p:ph type="ftr" sz="quarter" idx="11"/>
          </p:nvPr>
        </p:nvSpPr>
        <p:spPr/>
        <p:txBody>
          <a:bodyPr/>
          <a:lstStyle/>
          <a:p>
            <a:endParaRPr lang="en-US"/>
          </a:p>
        </p:txBody>
      </p:sp>
      <p:sp>
        <p:nvSpPr>
          <p:cNvPr id="1048774" name="Slide Number Placeholder 8"/>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2097237" name="Picture 5"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731" name="Title 1"/>
          <p:cNvSpPr>
            <a:spLocks noGrp="1"/>
          </p:cNvSpPr>
          <p:nvPr>
            <p:ph type="title"/>
          </p:nvPr>
        </p:nvSpPr>
        <p:spPr/>
        <p:txBody>
          <a:bodyPr/>
          <a:lstStyle/>
          <a:p>
            <a:r>
              <a:rPr lang="en-US"/>
              <a:t>Click to edit Master title style</a:t>
            </a:r>
          </a:p>
        </p:txBody>
      </p:sp>
      <p:sp>
        <p:nvSpPr>
          <p:cNvPr id="1048732" name="Date Placeholder 2"/>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33" name="Footer Placeholder 3"/>
          <p:cNvSpPr>
            <a:spLocks noGrp="1"/>
          </p:cNvSpPr>
          <p:nvPr>
            <p:ph type="ftr" sz="quarter" idx="11"/>
          </p:nvPr>
        </p:nvSpPr>
        <p:spPr/>
        <p:txBody>
          <a:bodyPr/>
          <a:lstStyle/>
          <a:p>
            <a:endParaRPr lang="en-US"/>
          </a:p>
        </p:txBody>
      </p:sp>
      <p:sp>
        <p:nvSpPr>
          <p:cNvPr id="1048734"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097153" name="Picture 4"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588" name="Date Placeholder 1"/>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589" name="Footer Placeholder 2"/>
          <p:cNvSpPr>
            <a:spLocks noGrp="1"/>
          </p:cNvSpPr>
          <p:nvPr>
            <p:ph type="ftr" sz="quarter" idx="11"/>
          </p:nvPr>
        </p:nvSpPr>
        <p:spPr/>
        <p:txBody>
          <a:bodyPr/>
          <a:lstStyle/>
          <a:p>
            <a:endParaRPr lang="en-US"/>
          </a:p>
        </p:txBody>
      </p:sp>
      <p:sp>
        <p:nvSpPr>
          <p:cNvPr id="1048590" name="Slide Number Placeholder 3"/>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2097235" name="Picture 7"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720"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1048721"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2"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23" name="Date Placeholder 4"/>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24" name="Footer Placeholder 5"/>
          <p:cNvSpPr>
            <a:spLocks noGrp="1"/>
          </p:cNvSpPr>
          <p:nvPr>
            <p:ph type="ftr" sz="quarter" idx="11"/>
          </p:nvPr>
        </p:nvSpPr>
        <p:spPr/>
        <p:txBody>
          <a:bodyPr/>
          <a:lstStyle/>
          <a:p>
            <a:endParaRPr lang="en-US"/>
          </a:p>
        </p:txBody>
      </p:sp>
      <p:sp>
        <p:nvSpPr>
          <p:cNvPr id="1048725"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94" name="Title 1"/>
          <p:cNvSpPr>
            <a:spLocks noGrp="1"/>
          </p:cNvSpPr>
          <p:nvPr>
            <p:ph type="title"/>
          </p:nvPr>
        </p:nvSpPr>
        <p:spPr/>
        <p:txBody>
          <a:bodyPr/>
          <a:lstStyle/>
          <a:p>
            <a:r>
              <a:rPr lang="en-US" smtClean="0"/>
              <a:t>Click to edit Master title style</a:t>
            </a:r>
            <a:endParaRPr lang="en-US"/>
          </a:p>
        </p:txBody>
      </p:sp>
      <p:sp>
        <p:nvSpPr>
          <p:cNvPr id="1048795" name="Content Placeholder 2"/>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96" name="Date Placeholder 3"/>
          <p:cNvSpPr>
            <a:spLocks noGrp="1"/>
          </p:cNvSpPr>
          <p:nvPr>
            <p:ph type="dt" sz="half" idx="2"/>
          </p:nvPr>
        </p:nvSpPr>
        <p:spPr/>
        <p:txBody>
          <a:bodyPr/>
          <a:lstStyle/>
          <a:p>
            <a:fld id="{424E7BB6-FBD8-400A-9868-2768E22FC02A}" type="datetimeFigureOut">
              <a:rPr lang="en-US" smtClean="0"/>
              <a:pPr/>
              <a:t>4/4/2023</a:t>
            </a:fld>
            <a:endParaRPr lang="en-US"/>
          </a:p>
        </p:txBody>
      </p:sp>
      <p:sp>
        <p:nvSpPr>
          <p:cNvPr id="1048797" name="Footer Placeholder 4"/>
          <p:cNvSpPr>
            <a:spLocks noGrp="1"/>
          </p:cNvSpPr>
          <p:nvPr>
            <p:ph type="ftr" sz="quarter" idx="3"/>
          </p:nvPr>
        </p:nvSpPr>
        <p:spPr/>
        <p:txBody>
          <a:bodyPr/>
          <a:lstStyle/>
          <a:p>
            <a:endParaRPr lang="en-US"/>
          </a:p>
        </p:txBody>
      </p:sp>
      <p:sp>
        <p:nvSpPr>
          <p:cNvPr id="1048798"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097240" name="Picture 7"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751"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048752"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048753"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54" name="Date Placeholder 4"/>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55" name="Footer Placeholder 5"/>
          <p:cNvSpPr>
            <a:spLocks noGrp="1"/>
          </p:cNvSpPr>
          <p:nvPr>
            <p:ph type="ftr" sz="quarter" idx="11"/>
          </p:nvPr>
        </p:nvSpPr>
        <p:spPr/>
        <p:txBody>
          <a:bodyPr/>
          <a:lstStyle/>
          <a:p>
            <a:endParaRPr lang="en-US"/>
          </a:p>
        </p:txBody>
      </p:sp>
      <p:sp>
        <p:nvSpPr>
          <p:cNvPr id="1048756"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2097231" name="Picture 7"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697"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1048698"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048699"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0" name="Date Placeholder 4"/>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01" name="Footer Placeholder 5"/>
          <p:cNvSpPr>
            <a:spLocks noGrp="1"/>
          </p:cNvSpPr>
          <p:nvPr>
            <p:ph type="ftr" sz="quarter" idx="11"/>
          </p:nvPr>
        </p:nvSpPr>
        <p:spPr/>
        <p:txBody>
          <a:bodyPr/>
          <a:lstStyle/>
          <a:p>
            <a:endParaRPr lang="en-US"/>
          </a:p>
        </p:txBody>
      </p:sp>
      <p:sp>
        <p:nvSpPr>
          <p:cNvPr id="1048702"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2097232" name="Picture 6"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703"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1048704"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05" name="Date Placeholder 3"/>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06" name="Footer Placeholder 4"/>
          <p:cNvSpPr>
            <a:spLocks noGrp="1"/>
          </p:cNvSpPr>
          <p:nvPr>
            <p:ph type="ftr" sz="quarter" idx="11"/>
          </p:nvPr>
        </p:nvSpPr>
        <p:spPr/>
        <p:txBody>
          <a:bodyPr/>
          <a:lstStyle/>
          <a:p>
            <a:endParaRPr lang="en-US"/>
          </a:p>
        </p:txBody>
      </p:sp>
      <p:sp>
        <p:nvSpPr>
          <p:cNvPr id="1048707"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2097239" name="Picture 10"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743" name="TextBox 12"/>
          <p:cNvSpPr txBox="1"/>
          <p:nvPr/>
        </p:nvSpPr>
        <p:spPr>
          <a:xfrm>
            <a:off x="10237867"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
        <p:nvSpPr>
          <p:cNvPr id="1048744" name="TextBox 13"/>
          <p:cNvSpPr txBox="1"/>
          <p:nvPr/>
        </p:nvSpPr>
        <p:spPr>
          <a:xfrm>
            <a:off x="488275" y="823337"/>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
        <p:nvSpPr>
          <p:cNvPr id="1048745"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48746" name="Text Placeholder 9"/>
          <p:cNvSpPr>
            <a:spLocks noGrp="1"/>
          </p:cNvSpPr>
          <p:nvPr>
            <p:ph type="body" sz="quarter" idx="13"/>
          </p:nvPr>
        </p:nvSpPr>
        <p:spPr>
          <a:xfrm>
            <a:off x="1097875" y="3352800"/>
            <a:ext cx="9339184" cy="381000"/>
          </a:xfrm>
        </p:spPr>
        <p:txBody>
          <a:bodyPr anchor="ctr"/>
          <a:lstStyle>
            <a:lvl1pPr marL="0" indent="0">
              <a:buFontTx/>
              <a:buNone/>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8747"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48" name="Date Placeholder 3"/>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49" name="Footer Placeholder 4"/>
          <p:cNvSpPr>
            <a:spLocks noGrp="1"/>
          </p:cNvSpPr>
          <p:nvPr>
            <p:ph type="ftr" sz="quarter" idx="11"/>
          </p:nvPr>
        </p:nvSpPr>
        <p:spPr/>
        <p:txBody>
          <a:bodyPr/>
          <a:lstStyle/>
          <a:p>
            <a:endParaRPr lang="en-US"/>
          </a:p>
        </p:txBody>
      </p:sp>
      <p:sp>
        <p:nvSpPr>
          <p:cNvPr id="1048750"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2097229" name="Picture 6"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687"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1048688"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89" name="Date Placeholder 3"/>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690" name="Footer Placeholder 4"/>
          <p:cNvSpPr>
            <a:spLocks noGrp="1"/>
          </p:cNvSpPr>
          <p:nvPr>
            <p:ph type="ftr" sz="quarter" idx="11"/>
          </p:nvPr>
        </p:nvSpPr>
        <p:spPr/>
        <p:txBody>
          <a:bodyPr/>
          <a:lstStyle/>
          <a:p>
            <a:endParaRPr lang="en-US"/>
          </a:p>
        </p:txBody>
      </p:sp>
      <p:sp>
        <p:nvSpPr>
          <p:cNvPr id="1048691"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2097238" name="Picture 10"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735" name="TextBox 12"/>
          <p:cNvSpPr txBox="1"/>
          <p:nvPr/>
        </p:nvSpPr>
        <p:spPr>
          <a:xfrm>
            <a:off x="10237867"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
        <p:nvSpPr>
          <p:cNvPr id="1048736" name="TextBox 13"/>
          <p:cNvSpPr txBox="1"/>
          <p:nvPr/>
        </p:nvSpPr>
        <p:spPr>
          <a:xfrm>
            <a:off x="488275" y="823337"/>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
        <p:nvSpPr>
          <p:cNvPr id="1048737"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48738"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a:ln w="3175" cmpd="sng">
                  <a:noFill/>
                </a:ln>
                <a:solidFill>
                  <a:schemeClr val="tx1"/>
                </a:solidFill>
                <a:effectLst/>
              </a:defRPr>
            </a:lvl1pPr>
          </a:lstStyle>
          <a:p>
            <a:pPr marL="0" lvl="0">
              <a:spcBef>
                <a:spcPct val="0"/>
              </a:spcBef>
              <a:buNone/>
            </a:pPr>
            <a:r>
              <a:rPr lang="en-US"/>
              <a:t>Click to edit Master text styles</a:t>
            </a:r>
          </a:p>
        </p:txBody>
      </p:sp>
      <p:sp>
        <p:nvSpPr>
          <p:cNvPr id="1048739"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40" name="Date Placeholder 3"/>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41" name="Footer Placeholder 4"/>
          <p:cNvSpPr>
            <a:spLocks noGrp="1"/>
          </p:cNvSpPr>
          <p:nvPr>
            <p:ph type="ftr" sz="quarter" idx="11"/>
          </p:nvPr>
        </p:nvSpPr>
        <p:spPr/>
        <p:txBody>
          <a:bodyPr/>
          <a:lstStyle/>
          <a:p>
            <a:endParaRPr lang="en-US"/>
          </a:p>
        </p:txBody>
      </p:sp>
      <p:sp>
        <p:nvSpPr>
          <p:cNvPr id="1048742"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2097234" name="Picture 7"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714"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a:lvl1pPr>
          </a:lstStyle>
          <a:p>
            <a:pPr marL="0" lvl="0"/>
            <a:r>
              <a:rPr lang="en-US"/>
              <a:t>Click to edit Master title style</a:t>
            </a:r>
          </a:p>
        </p:txBody>
      </p:sp>
      <p:sp>
        <p:nvSpPr>
          <p:cNvPr id="1048715"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a:ln w="3175" cmpd="sng">
                  <a:noFill/>
                </a:ln>
                <a:solidFill>
                  <a:schemeClr val="tx1"/>
                </a:solidFill>
                <a:effectLst/>
              </a:defRPr>
            </a:lvl1pPr>
          </a:lstStyle>
          <a:p>
            <a:pPr marL="0" lvl="0">
              <a:spcBef>
                <a:spcPct val="0"/>
              </a:spcBef>
              <a:buNone/>
            </a:pPr>
            <a:r>
              <a:rPr lang="en-US"/>
              <a:t>Click to edit Master text styles</a:t>
            </a:r>
          </a:p>
        </p:txBody>
      </p:sp>
      <p:sp>
        <p:nvSpPr>
          <p:cNvPr id="1048716"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17" name="Date Placeholder 3"/>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18" name="Footer Placeholder 4"/>
          <p:cNvSpPr>
            <a:spLocks noGrp="1"/>
          </p:cNvSpPr>
          <p:nvPr>
            <p:ph type="ftr" sz="quarter" idx="11"/>
          </p:nvPr>
        </p:nvSpPr>
        <p:spPr/>
        <p:txBody>
          <a:bodyPr/>
          <a:lstStyle/>
          <a:p>
            <a:endParaRPr lang="en-US"/>
          </a:p>
        </p:txBody>
      </p:sp>
      <p:sp>
        <p:nvSpPr>
          <p:cNvPr id="1048719"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2097241" name="Picture 6"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757" name="Title 1"/>
          <p:cNvSpPr>
            <a:spLocks noGrp="1"/>
          </p:cNvSpPr>
          <p:nvPr>
            <p:ph type="title"/>
          </p:nvPr>
        </p:nvSpPr>
        <p:spPr>
          <a:xfrm>
            <a:off x="685801" y="609600"/>
            <a:ext cx="10131425" cy="1456267"/>
          </a:xfrm>
        </p:spPr>
        <p:txBody>
          <a:bodyPr/>
          <a:lstStyle/>
          <a:p>
            <a:r>
              <a:rPr lang="en-US"/>
              <a:t>Click to edit Master title style</a:t>
            </a:r>
          </a:p>
        </p:txBody>
      </p:sp>
      <p:sp>
        <p:nvSpPr>
          <p:cNvPr id="1048758"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59" name="Date Placeholder 3"/>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60" name="Footer Placeholder 4"/>
          <p:cNvSpPr>
            <a:spLocks noGrp="1"/>
          </p:cNvSpPr>
          <p:nvPr>
            <p:ph type="ftr" sz="quarter" idx="11"/>
          </p:nvPr>
        </p:nvSpPr>
        <p:spPr/>
        <p:txBody>
          <a:bodyPr/>
          <a:lstStyle/>
          <a:p>
            <a:endParaRPr lang="en-US"/>
          </a:p>
        </p:txBody>
      </p:sp>
      <p:sp>
        <p:nvSpPr>
          <p:cNvPr id="1048761"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2097236" name="Picture 6"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726"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1048727"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8" name="Date Placeholder 3"/>
          <p:cNvSpPr>
            <a:spLocks noGrp="1"/>
          </p:cNvSpPr>
          <p:nvPr>
            <p:ph type="dt" sz="half" idx="10"/>
          </p:nvPr>
        </p:nvSpPr>
        <p:spPr/>
        <p:txBody>
          <a:bodyPr/>
          <a:lstStyle/>
          <a:p>
            <a:fld id="{48A87A34-81AB-432B-8DAE-1953F412C126}" type="datetimeFigureOut">
              <a:rPr lang="en-US" smtClean="0"/>
              <a:pPr/>
              <a:t>4/4/2023</a:t>
            </a:fld>
            <a:endParaRPr lang="en-US"/>
          </a:p>
        </p:txBody>
      </p:sp>
      <p:sp>
        <p:nvSpPr>
          <p:cNvPr id="1048729" name="Footer Placeholder 4"/>
          <p:cNvSpPr>
            <a:spLocks noGrp="1"/>
          </p:cNvSpPr>
          <p:nvPr>
            <p:ph type="ftr" sz="quarter" idx="11"/>
          </p:nvPr>
        </p:nvSpPr>
        <p:spPr/>
        <p:txBody>
          <a:bodyPr/>
          <a:lstStyle/>
          <a:p>
            <a:endParaRPr lang="en-US"/>
          </a:p>
        </p:txBody>
      </p:sp>
      <p:sp>
        <p:nvSpPr>
          <p:cNvPr id="1048730"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63"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664"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048665" name="Date Placeholder 3"/>
          <p:cNvSpPr>
            <a:spLocks noGrp="1"/>
          </p:cNvSpPr>
          <p:nvPr>
            <p:ph type="dt" sz="half" idx="10"/>
          </p:nvPr>
        </p:nvSpPr>
        <p:spPr/>
        <p:txBody>
          <a:bodyPr/>
          <a:lstStyle/>
          <a:p>
            <a:fld id="{E4AA8BCE-1218-48D2-9DDA-19F82DA95BAD}" type="datetimeFigureOut">
              <a:rPr lang="en-IN" smtClean="0"/>
              <a:pPr/>
              <a:t>04-04-2023</a:t>
            </a:fld>
            <a:endParaRPr lang="en-IN"/>
          </a:p>
        </p:txBody>
      </p:sp>
      <p:sp>
        <p:nvSpPr>
          <p:cNvPr id="1048666" name="Footer Placeholder 4"/>
          <p:cNvSpPr>
            <a:spLocks noGrp="1"/>
          </p:cNvSpPr>
          <p:nvPr>
            <p:ph type="ftr" sz="quarter" idx="11"/>
          </p:nvPr>
        </p:nvSpPr>
        <p:spPr/>
        <p:txBody>
          <a:bodyPr/>
          <a:lstStyle/>
          <a:p>
            <a:endParaRPr lang="en-IN"/>
          </a:p>
        </p:txBody>
      </p:sp>
      <p:sp>
        <p:nvSpPr>
          <p:cNvPr id="1048667" name="Slide Number Placeholder 5"/>
          <p:cNvSpPr>
            <a:spLocks noGrp="1"/>
          </p:cNvSpPr>
          <p:nvPr>
            <p:ph type="sldNum" sz="quarter" idx="12"/>
          </p:nvPr>
        </p:nvSpPr>
        <p:spPr/>
        <p:txBody>
          <a:bodyPr/>
          <a:lstStyle/>
          <a:p>
            <a:fld id="{AA0156DF-DB73-4F96-9B72-5265DAEA37FE}"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10" name="Title 1"/>
          <p:cNvSpPr>
            <a:spLocks noGrp="1"/>
          </p:cNvSpPr>
          <p:nvPr>
            <p:ph type="title"/>
          </p:nvPr>
        </p:nvSpPr>
        <p:spPr/>
        <p:txBody>
          <a:bodyPr anchor="t">
            <a:normAutofit fontScale="95000"/>
          </a:bodyPr>
          <a:lstStyle>
            <a:lvl1pPr algn="l">
              <a:defRPr sz="4000" b="1" cap="all"/>
            </a:lvl1pPr>
          </a:lstStyle>
          <a:p>
            <a:r>
              <a:rPr lang="en-US" smtClean="0"/>
              <a:t>Click to edit Master title style</a:t>
            </a:r>
            <a:endParaRPr lang="en-US"/>
          </a:p>
        </p:txBody>
      </p:sp>
      <p:sp>
        <p:nvSpPr>
          <p:cNvPr id="1048811"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1048812" name="Date Placeholder 3"/>
          <p:cNvSpPr>
            <a:spLocks noGrp="1"/>
          </p:cNvSpPr>
          <p:nvPr>
            <p:ph type="dt" sz="half" idx="2"/>
          </p:nvPr>
        </p:nvSpPr>
        <p:spPr/>
        <p:txBody>
          <a:bodyPr/>
          <a:lstStyle/>
          <a:p>
            <a:fld id="{BB9488F2-4F27-4D70-A051-DC4CBC0B1992}" type="datetimeFigureOut">
              <a:rPr lang="en-US" smtClean="0"/>
              <a:pPr/>
              <a:t>4/4/2023</a:t>
            </a:fld>
            <a:endParaRPr lang="en-US"/>
          </a:p>
        </p:txBody>
      </p:sp>
      <p:sp>
        <p:nvSpPr>
          <p:cNvPr id="1048813" name="Footer Placeholder 4"/>
          <p:cNvSpPr>
            <a:spLocks noGrp="1"/>
          </p:cNvSpPr>
          <p:nvPr>
            <p:ph type="ftr" sz="quarter" idx="3"/>
          </p:nvPr>
        </p:nvSpPr>
        <p:spPr/>
        <p:txBody>
          <a:bodyPr/>
          <a:lstStyle/>
          <a:p>
            <a:endParaRPr lang="en-US"/>
          </a:p>
        </p:txBody>
      </p:sp>
      <p:sp>
        <p:nvSpPr>
          <p:cNvPr id="1048814"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69" name="Title 1"/>
          <p:cNvSpPr>
            <a:spLocks noGrp="1"/>
          </p:cNvSpPr>
          <p:nvPr>
            <p:ph type="title"/>
          </p:nvPr>
        </p:nvSpPr>
        <p:spPr/>
        <p:txBody>
          <a:bodyPr/>
          <a:lstStyle/>
          <a:p>
            <a:r>
              <a:rPr lang="en-US"/>
              <a:t>Click to edit Master title style</a:t>
            </a:r>
            <a:endParaRPr lang="en-IN"/>
          </a:p>
        </p:txBody>
      </p:sp>
      <p:sp>
        <p:nvSpPr>
          <p:cNvPr id="1048670"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71" name="Date Placeholder 3"/>
          <p:cNvSpPr>
            <a:spLocks noGrp="1"/>
          </p:cNvSpPr>
          <p:nvPr>
            <p:ph type="dt" sz="half" idx="10"/>
          </p:nvPr>
        </p:nvSpPr>
        <p:spPr/>
        <p:txBody>
          <a:bodyPr/>
          <a:lstStyle/>
          <a:p>
            <a:fld id="{E4AA8BCE-1218-48D2-9DDA-19F82DA95BAD}" type="datetimeFigureOut">
              <a:rPr lang="en-IN" smtClean="0"/>
              <a:pPr/>
              <a:t>04-04-2023</a:t>
            </a:fld>
            <a:endParaRPr lang="en-IN"/>
          </a:p>
        </p:txBody>
      </p:sp>
      <p:sp>
        <p:nvSpPr>
          <p:cNvPr id="1048672" name="Footer Placeholder 4"/>
          <p:cNvSpPr>
            <a:spLocks noGrp="1"/>
          </p:cNvSpPr>
          <p:nvPr>
            <p:ph type="ftr" sz="quarter" idx="11"/>
          </p:nvPr>
        </p:nvSpPr>
        <p:spPr/>
        <p:txBody>
          <a:bodyPr/>
          <a:lstStyle/>
          <a:p>
            <a:endParaRPr lang="en-IN"/>
          </a:p>
        </p:txBody>
      </p:sp>
      <p:sp>
        <p:nvSpPr>
          <p:cNvPr id="1048673" name="Slide Number Placeholder 5"/>
          <p:cNvSpPr>
            <a:spLocks noGrp="1"/>
          </p:cNvSpPr>
          <p:nvPr>
            <p:ph type="sldNum" sz="quarter" idx="12"/>
          </p:nvPr>
        </p:nvSpPr>
        <p:spPr/>
        <p:txBody>
          <a:bodyPr/>
          <a:lstStyle/>
          <a:p>
            <a:fld id="{AA0156DF-DB73-4F96-9B72-5265DAEA37FE}" type="slidenum">
              <a:rPr lang="en-IN" smtClean="0"/>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38"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839"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840" name="Date Placeholder 3"/>
          <p:cNvSpPr>
            <a:spLocks noGrp="1"/>
          </p:cNvSpPr>
          <p:nvPr>
            <p:ph type="dt" sz="half" idx="10"/>
          </p:nvPr>
        </p:nvSpPr>
        <p:spPr/>
        <p:txBody>
          <a:bodyPr/>
          <a:lstStyle/>
          <a:p>
            <a:fld id="{E4AA8BCE-1218-48D2-9DDA-19F82DA95BAD}" type="datetimeFigureOut">
              <a:rPr lang="en-IN" smtClean="0"/>
              <a:pPr/>
              <a:t>04-04-2023</a:t>
            </a:fld>
            <a:endParaRPr lang="en-IN"/>
          </a:p>
        </p:txBody>
      </p:sp>
      <p:sp>
        <p:nvSpPr>
          <p:cNvPr id="1048841" name="Footer Placeholder 4"/>
          <p:cNvSpPr>
            <a:spLocks noGrp="1"/>
          </p:cNvSpPr>
          <p:nvPr>
            <p:ph type="ftr" sz="quarter" idx="11"/>
          </p:nvPr>
        </p:nvSpPr>
        <p:spPr/>
        <p:txBody>
          <a:bodyPr/>
          <a:lstStyle/>
          <a:p>
            <a:endParaRPr lang="en-IN"/>
          </a:p>
        </p:txBody>
      </p:sp>
      <p:sp>
        <p:nvSpPr>
          <p:cNvPr id="1048842" name="Slide Number Placeholder 5"/>
          <p:cNvSpPr>
            <a:spLocks noGrp="1"/>
          </p:cNvSpPr>
          <p:nvPr>
            <p:ph type="sldNum" sz="quarter" idx="12"/>
          </p:nvPr>
        </p:nvSpPr>
        <p:spPr/>
        <p:txBody>
          <a:bodyPr/>
          <a:lstStyle/>
          <a:p>
            <a:fld id="{AA0156DF-DB73-4F96-9B72-5265DAEA37FE}" type="slidenum">
              <a:rPr lang="en-IN" smtClean="0"/>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43" name="Title 1"/>
          <p:cNvSpPr>
            <a:spLocks noGrp="1"/>
          </p:cNvSpPr>
          <p:nvPr>
            <p:ph type="title"/>
          </p:nvPr>
        </p:nvSpPr>
        <p:spPr/>
        <p:txBody>
          <a:bodyPr/>
          <a:lstStyle/>
          <a:p>
            <a:r>
              <a:rPr lang="en-US"/>
              <a:t>Click to edit Master title style</a:t>
            </a:r>
            <a:endParaRPr lang="en-IN"/>
          </a:p>
        </p:txBody>
      </p:sp>
      <p:sp>
        <p:nvSpPr>
          <p:cNvPr id="1048844"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45"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46" name="Date Placeholder 4"/>
          <p:cNvSpPr>
            <a:spLocks noGrp="1"/>
          </p:cNvSpPr>
          <p:nvPr>
            <p:ph type="dt" sz="half" idx="10"/>
          </p:nvPr>
        </p:nvSpPr>
        <p:spPr/>
        <p:txBody>
          <a:bodyPr/>
          <a:lstStyle/>
          <a:p>
            <a:fld id="{E4AA8BCE-1218-48D2-9DDA-19F82DA95BAD}" type="datetimeFigureOut">
              <a:rPr lang="en-IN" smtClean="0"/>
              <a:pPr/>
              <a:t>04-04-2023</a:t>
            </a:fld>
            <a:endParaRPr lang="en-IN"/>
          </a:p>
        </p:txBody>
      </p:sp>
      <p:sp>
        <p:nvSpPr>
          <p:cNvPr id="1048847" name="Footer Placeholder 5"/>
          <p:cNvSpPr>
            <a:spLocks noGrp="1"/>
          </p:cNvSpPr>
          <p:nvPr>
            <p:ph type="ftr" sz="quarter" idx="11"/>
          </p:nvPr>
        </p:nvSpPr>
        <p:spPr/>
        <p:txBody>
          <a:bodyPr/>
          <a:lstStyle/>
          <a:p>
            <a:endParaRPr lang="en-IN"/>
          </a:p>
        </p:txBody>
      </p:sp>
      <p:sp>
        <p:nvSpPr>
          <p:cNvPr id="1048848" name="Slide Number Placeholder 6"/>
          <p:cNvSpPr>
            <a:spLocks noGrp="1"/>
          </p:cNvSpPr>
          <p:nvPr>
            <p:ph type="sldNum" sz="quarter" idx="12"/>
          </p:nvPr>
        </p:nvSpPr>
        <p:spPr/>
        <p:txBody>
          <a:bodyPr/>
          <a:lstStyle/>
          <a:p>
            <a:fld id="{AA0156DF-DB73-4F96-9B72-5265DAEA37FE}"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78"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1048879"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80"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81"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82"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83" name="Date Placeholder 6"/>
          <p:cNvSpPr>
            <a:spLocks noGrp="1"/>
          </p:cNvSpPr>
          <p:nvPr>
            <p:ph type="dt" sz="half" idx="10"/>
          </p:nvPr>
        </p:nvSpPr>
        <p:spPr/>
        <p:txBody>
          <a:bodyPr/>
          <a:lstStyle/>
          <a:p>
            <a:fld id="{E4AA8BCE-1218-48D2-9DDA-19F82DA95BAD}" type="datetimeFigureOut">
              <a:rPr lang="en-IN" smtClean="0"/>
              <a:pPr/>
              <a:t>04-04-2023</a:t>
            </a:fld>
            <a:endParaRPr lang="en-IN"/>
          </a:p>
        </p:txBody>
      </p:sp>
      <p:sp>
        <p:nvSpPr>
          <p:cNvPr id="1048884" name="Footer Placeholder 7"/>
          <p:cNvSpPr>
            <a:spLocks noGrp="1"/>
          </p:cNvSpPr>
          <p:nvPr>
            <p:ph type="ftr" sz="quarter" idx="11"/>
          </p:nvPr>
        </p:nvSpPr>
        <p:spPr/>
        <p:txBody>
          <a:bodyPr/>
          <a:lstStyle/>
          <a:p>
            <a:endParaRPr lang="en-IN"/>
          </a:p>
        </p:txBody>
      </p:sp>
      <p:sp>
        <p:nvSpPr>
          <p:cNvPr id="1048885" name="Slide Number Placeholder 8"/>
          <p:cNvSpPr>
            <a:spLocks noGrp="1"/>
          </p:cNvSpPr>
          <p:nvPr>
            <p:ph type="sldNum" sz="quarter" idx="12"/>
          </p:nvPr>
        </p:nvSpPr>
        <p:spPr/>
        <p:txBody>
          <a:bodyPr/>
          <a:lstStyle/>
          <a:p>
            <a:fld id="{AA0156DF-DB73-4F96-9B72-5265DAEA37FE}" type="slidenum">
              <a:rPr lang="en-IN" smtClean="0"/>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74" name="Title 1"/>
          <p:cNvSpPr>
            <a:spLocks noGrp="1"/>
          </p:cNvSpPr>
          <p:nvPr>
            <p:ph type="title"/>
          </p:nvPr>
        </p:nvSpPr>
        <p:spPr/>
        <p:txBody>
          <a:bodyPr/>
          <a:lstStyle/>
          <a:p>
            <a:r>
              <a:rPr lang="en-US"/>
              <a:t>Click to edit Master title style</a:t>
            </a:r>
            <a:endParaRPr lang="en-IN"/>
          </a:p>
        </p:txBody>
      </p:sp>
      <p:sp>
        <p:nvSpPr>
          <p:cNvPr id="1048875" name="Date Placeholder 2"/>
          <p:cNvSpPr>
            <a:spLocks noGrp="1"/>
          </p:cNvSpPr>
          <p:nvPr>
            <p:ph type="dt" sz="half" idx="10"/>
          </p:nvPr>
        </p:nvSpPr>
        <p:spPr/>
        <p:txBody>
          <a:bodyPr/>
          <a:lstStyle/>
          <a:p>
            <a:fld id="{E4AA8BCE-1218-48D2-9DDA-19F82DA95BAD}" type="datetimeFigureOut">
              <a:rPr lang="en-IN" smtClean="0"/>
              <a:pPr/>
              <a:t>04-04-2023</a:t>
            </a:fld>
            <a:endParaRPr lang="en-IN"/>
          </a:p>
        </p:txBody>
      </p:sp>
      <p:sp>
        <p:nvSpPr>
          <p:cNvPr id="1048876" name="Footer Placeholder 3"/>
          <p:cNvSpPr>
            <a:spLocks noGrp="1"/>
          </p:cNvSpPr>
          <p:nvPr>
            <p:ph type="ftr" sz="quarter" idx="11"/>
          </p:nvPr>
        </p:nvSpPr>
        <p:spPr/>
        <p:txBody>
          <a:bodyPr/>
          <a:lstStyle/>
          <a:p>
            <a:endParaRPr lang="en-IN"/>
          </a:p>
        </p:txBody>
      </p:sp>
      <p:sp>
        <p:nvSpPr>
          <p:cNvPr id="1048877" name="Slide Number Placeholder 4"/>
          <p:cNvSpPr>
            <a:spLocks noGrp="1"/>
          </p:cNvSpPr>
          <p:nvPr>
            <p:ph type="sldNum" sz="quarter" idx="12"/>
          </p:nvPr>
        </p:nvSpPr>
        <p:spPr/>
        <p:txBody>
          <a:bodyPr/>
          <a:lstStyle/>
          <a:p>
            <a:fld id="{AA0156DF-DB73-4F96-9B72-5265DAEA37FE}" type="slidenum">
              <a:rPr lang="en-IN" smtClean="0"/>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49" name="Date Placeholder 1"/>
          <p:cNvSpPr>
            <a:spLocks noGrp="1"/>
          </p:cNvSpPr>
          <p:nvPr>
            <p:ph type="dt" sz="half" idx="10"/>
          </p:nvPr>
        </p:nvSpPr>
        <p:spPr/>
        <p:txBody>
          <a:bodyPr/>
          <a:lstStyle/>
          <a:p>
            <a:fld id="{E4AA8BCE-1218-48D2-9DDA-19F82DA95BAD}" type="datetimeFigureOut">
              <a:rPr lang="en-IN" smtClean="0"/>
              <a:pPr/>
              <a:t>04-04-2023</a:t>
            </a:fld>
            <a:endParaRPr lang="en-IN"/>
          </a:p>
        </p:txBody>
      </p:sp>
      <p:sp>
        <p:nvSpPr>
          <p:cNvPr id="1048850" name="Footer Placeholder 2"/>
          <p:cNvSpPr>
            <a:spLocks noGrp="1"/>
          </p:cNvSpPr>
          <p:nvPr>
            <p:ph type="ftr" sz="quarter" idx="11"/>
          </p:nvPr>
        </p:nvSpPr>
        <p:spPr/>
        <p:txBody>
          <a:bodyPr/>
          <a:lstStyle/>
          <a:p>
            <a:endParaRPr lang="en-IN"/>
          </a:p>
        </p:txBody>
      </p:sp>
      <p:sp>
        <p:nvSpPr>
          <p:cNvPr id="1048851" name="Slide Number Placeholder 3"/>
          <p:cNvSpPr>
            <a:spLocks noGrp="1"/>
          </p:cNvSpPr>
          <p:nvPr>
            <p:ph type="sldNum" sz="quarter" idx="12"/>
          </p:nvPr>
        </p:nvSpPr>
        <p:spPr/>
        <p:txBody>
          <a:bodyPr/>
          <a:lstStyle/>
          <a:p>
            <a:fld id="{AA0156DF-DB73-4F96-9B72-5265DAEA37FE}" type="slidenum">
              <a:rPr lang="en-IN" smtClean="0"/>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863"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864"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65"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866" name="Date Placeholder 4"/>
          <p:cNvSpPr>
            <a:spLocks noGrp="1"/>
          </p:cNvSpPr>
          <p:nvPr>
            <p:ph type="dt" sz="half" idx="10"/>
          </p:nvPr>
        </p:nvSpPr>
        <p:spPr/>
        <p:txBody>
          <a:bodyPr/>
          <a:lstStyle/>
          <a:p>
            <a:fld id="{E4AA8BCE-1218-48D2-9DDA-19F82DA95BAD}" type="datetimeFigureOut">
              <a:rPr lang="en-IN" smtClean="0"/>
              <a:pPr/>
              <a:t>04-04-2023</a:t>
            </a:fld>
            <a:endParaRPr lang="en-IN"/>
          </a:p>
        </p:txBody>
      </p:sp>
      <p:sp>
        <p:nvSpPr>
          <p:cNvPr id="1048867" name="Footer Placeholder 5"/>
          <p:cNvSpPr>
            <a:spLocks noGrp="1"/>
          </p:cNvSpPr>
          <p:nvPr>
            <p:ph type="ftr" sz="quarter" idx="11"/>
          </p:nvPr>
        </p:nvSpPr>
        <p:spPr/>
        <p:txBody>
          <a:bodyPr/>
          <a:lstStyle/>
          <a:p>
            <a:endParaRPr lang="en-IN"/>
          </a:p>
        </p:txBody>
      </p:sp>
      <p:sp>
        <p:nvSpPr>
          <p:cNvPr id="1048868" name="Slide Number Placeholder 6"/>
          <p:cNvSpPr>
            <a:spLocks noGrp="1"/>
          </p:cNvSpPr>
          <p:nvPr>
            <p:ph type="sldNum" sz="quarter" idx="12"/>
          </p:nvPr>
        </p:nvSpPr>
        <p:spPr/>
        <p:txBody>
          <a:bodyPr/>
          <a:lstStyle/>
          <a:p>
            <a:fld id="{AA0156DF-DB73-4F96-9B72-5265DAEA37FE}" type="slidenum">
              <a:rPr lang="en-IN" smtClean="0"/>
              <a:pPr/>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857"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858"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04885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860" name="Date Placeholder 4"/>
          <p:cNvSpPr>
            <a:spLocks noGrp="1"/>
          </p:cNvSpPr>
          <p:nvPr>
            <p:ph type="dt" sz="half" idx="10"/>
          </p:nvPr>
        </p:nvSpPr>
        <p:spPr/>
        <p:txBody>
          <a:bodyPr/>
          <a:lstStyle/>
          <a:p>
            <a:fld id="{E4AA8BCE-1218-48D2-9DDA-19F82DA95BAD}" type="datetimeFigureOut">
              <a:rPr lang="en-IN" smtClean="0"/>
              <a:pPr/>
              <a:t>04-04-2023</a:t>
            </a:fld>
            <a:endParaRPr lang="en-IN"/>
          </a:p>
        </p:txBody>
      </p:sp>
      <p:sp>
        <p:nvSpPr>
          <p:cNvPr id="1048861" name="Footer Placeholder 5"/>
          <p:cNvSpPr>
            <a:spLocks noGrp="1"/>
          </p:cNvSpPr>
          <p:nvPr>
            <p:ph type="ftr" sz="quarter" idx="11"/>
          </p:nvPr>
        </p:nvSpPr>
        <p:spPr/>
        <p:txBody>
          <a:bodyPr/>
          <a:lstStyle/>
          <a:p>
            <a:endParaRPr lang="en-IN"/>
          </a:p>
        </p:txBody>
      </p:sp>
      <p:sp>
        <p:nvSpPr>
          <p:cNvPr id="1048862" name="Slide Number Placeholder 6"/>
          <p:cNvSpPr>
            <a:spLocks noGrp="1"/>
          </p:cNvSpPr>
          <p:nvPr>
            <p:ph type="sldNum" sz="quarter" idx="12"/>
          </p:nvPr>
        </p:nvSpPr>
        <p:spPr/>
        <p:txBody>
          <a:bodyPr/>
          <a:lstStyle/>
          <a:p>
            <a:fld id="{AA0156DF-DB73-4F96-9B72-5265DAEA37FE}" type="slidenum">
              <a:rPr lang="en-IN" smtClean="0"/>
              <a:pPr/>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52" name="Title 1"/>
          <p:cNvSpPr>
            <a:spLocks noGrp="1"/>
          </p:cNvSpPr>
          <p:nvPr>
            <p:ph type="title"/>
          </p:nvPr>
        </p:nvSpPr>
        <p:spPr/>
        <p:txBody>
          <a:bodyPr/>
          <a:lstStyle/>
          <a:p>
            <a:r>
              <a:rPr lang="en-US"/>
              <a:t>Click to edit Master title style</a:t>
            </a:r>
            <a:endParaRPr lang="en-IN"/>
          </a:p>
        </p:txBody>
      </p:sp>
      <p:sp>
        <p:nvSpPr>
          <p:cNvPr id="104885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54" name="Date Placeholder 3"/>
          <p:cNvSpPr>
            <a:spLocks noGrp="1"/>
          </p:cNvSpPr>
          <p:nvPr>
            <p:ph type="dt" sz="half" idx="10"/>
          </p:nvPr>
        </p:nvSpPr>
        <p:spPr/>
        <p:txBody>
          <a:bodyPr/>
          <a:lstStyle/>
          <a:p>
            <a:fld id="{E4AA8BCE-1218-48D2-9DDA-19F82DA95BAD}" type="datetimeFigureOut">
              <a:rPr lang="en-IN" smtClean="0"/>
              <a:pPr/>
              <a:t>04-04-2023</a:t>
            </a:fld>
            <a:endParaRPr lang="en-IN"/>
          </a:p>
        </p:txBody>
      </p:sp>
      <p:sp>
        <p:nvSpPr>
          <p:cNvPr id="1048855" name="Footer Placeholder 4"/>
          <p:cNvSpPr>
            <a:spLocks noGrp="1"/>
          </p:cNvSpPr>
          <p:nvPr>
            <p:ph type="ftr" sz="quarter" idx="11"/>
          </p:nvPr>
        </p:nvSpPr>
        <p:spPr/>
        <p:txBody>
          <a:bodyPr/>
          <a:lstStyle/>
          <a:p>
            <a:endParaRPr lang="en-IN"/>
          </a:p>
        </p:txBody>
      </p:sp>
      <p:sp>
        <p:nvSpPr>
          <p:cNvPr id="1048856" name="Slide Number Placeholder 5"/>
          <p:cNvSpPr>
            <a:spLocks noGrp="1"/>
          </p:cNvSpPr>
          <p:nvPr>
            <p:ph type="sldNum" sz="quarter" idx="12"/>
          </p:nvPr>
        </p:nvSpPr>
        <p:spPr/>
        <p:txBody>
          <a:bodyPr/>
          <a:lstStyle/>
          <a:p>
            <a:fld id="{AA0156DF-DB73-4F96-9B72-5265DAEA37FE}" type="slidenum">
              <a:rPr lang="en-IN" smtClean="0"/>
              <a:pPr/>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69"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1048870"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71" name="Date Placeholder 3"/>
          <p:cNvSpPr>
            <a:spLocks noGrp="1"/>
          </p:cNvSpPr>
          <p:nvPr>
            <p:ph type="dt" sz="half" idx="10"/>
          </p:nvPr>
        </p:nvSpPr>
        <p:spPr/>
        <p:txBody>
          <a:bodyPr/>
          <a:lstStyle/>
          <a:p>
            <a:fld id="{E4AA8BCE-1218-48D2-9DDA-19F82DA95BAD}" type="datetimeFigureOut">
              <a:rPr lang="en-IN" smtClean="0"/>
              <a:pPr/>
              <a:t>04-04-2023</a:t>
            </a:fld>
            <a:endParaRPr lang="en-IN"/>
          </a:p>
        </p:txBody>
      </p:sp>
      <p:sp>
        <p:nvSpPr>
          <p:cNvPr id="1048872" name="Footer Placeholder 4"/>
          <p:cNvSpPr>
            <a:spLocks noGrp="1"/>
          </p:cNvSpPr>
          <p:nvPr>
            <p:ph type="ftr" sz="quarter" idx="11"/>
          </p:nvPr>
        </p:nvSpPr>
        <p:spPr/>
        <p:txBody>
          <a:bodyPr/>
          <a:lstStyle/>
          <a:p>
            <a:endParaRPr lang="en-IN"/>
          </a:p>
        </p:txBody>
      </p:sp>
      <p:sp>
        <p:nvSpPr>
          <p:cNvPr id="1048873" name="Slide Number Placeholder 5"/>
          <p:cNvSpPr>
            <a:spLocks noGrp="1"/>
          </p:cNvSpPr>
          <p:nvPr>
            <p:ph type="sldNum" sz="quarter" idx="12"/>
          </p:nvPr>
        </p:nvSpPr>
        <p:spPr/>
        <p:txBody>
          <a:bodyPr/>
          <a:lstStyle/>
          <a:p>
            <a:fld id="{AA0156DF-DB73-4F96-9B72-5265DAEA37FE}"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15" name="Title 1"/>
          <p:cNvSpPr>
            <a:spLocks noGrp="1"/>
          </p:cNvSpPr>
          <p:nvPr>
            <p:ph type="title"/>
          </p:nvPr>
        </p:nvSpPr>
        <p:spPr/>
        <p:txBody>
          <a:bodyPr/>
          <a:lstStyle/>
          <a:p>
            <a:r>
              <a:rPr lang="en-US" smtClean="0"/>
              <a:t>Click to edit Master title style</a:t>
            </a:r>
            <a:endParaRPr lang="en-US"/>
          </a:p>
        </p:txBody>
      </p:sp>
      <p:sp>
        <p:nvSpPr>
          <p:cNvPr id="1048816"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17"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18" name="Date Placeholder 4"/>
          <p:cNvSpPr>
            <a:spLocks noGrp="1"/>
          </p:cNvSpPr>
          <p:nvPr>
            <p:ph type="dt" sz="half" idx="3"/>
          </p:nvPr>
        </p:nvSpPr>
        <p:spPr/>
        <p:txBody>
          <a:bodyPr/>
          <a:lstStyle/>
          <a:p>
            <a:fld id="{F83FFDBA-6AC2-45DC-AB89-150559A5870E}" type="datetimeFigureOut">
              <a:rPr lang="en-US" smtClean="0"/>
              <a:pPr/>
              <a:t>4/4/2023</a:t>
            </a:fld>
            <a:endParaRPr lang="en-US"/>
          </a:p>
        </p:txBody>
      </p:sp>
      <p:sp>
        <p:nvSpPr>
          <p:cNvPr id="1048819" name="Footer Placeholder 5"/>
          <p:cNvSpPr>
            <a:spLocks noGrp="1"/>
          </p:cNvSpPr>
          <p:nvPr>
            <p:ph type="ftr" sz="quarter" idx="4"/>
          </p:nvPr>
        </p:nvSpPr>
        <p:spPr/>
        <p:txBody>
          <a:bodyPr/>
          <a:lstStyle/>
          <a:p>
            <a:endParaRPr lang="en-US"/>
          </a:p>
        </p:txBody>
      </p:sp>
      <p:sp>
        <p:nvSpPr>
          <p:cNvPr id="1048820"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21" name="Title 1"/>
          <p:cNvSpPr>
            <a:spLocks noGrp="1"/>
          </p:cNvSpPr>
          <p:nvPr>
            <p:ph type="title"/>
          </p:nvPr>
        </p:nvSpPr>
        <p:spPr/>
        <p:txBody>
          <a:bodyPr/>
          <a:lstStyle/>
          <a:p>
            <a:r>
              <a:rPr lang="en-US" smtClean="0"/>
              <a:t>Click to edit Master title style</a:t>
            </a:r>
            <a:endParaRPr lang="en-US"/>
          </a:p>
        </p:txBody>
      </p:sp>
      <p:sp>
        <p:nvSpPr>
          <p:cNvPr id="1048822"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1048823"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24"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1048825"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26" name="Date Placeholder 6"/>
          <p:cNvSpPr>
            <a:spLocks noGrp="1"/>
          </p:cNvSpPr>
          <p:nvPr>
            <p:ph type="dt" sz="half" idx="5"/>
          </p:nvPr>
        </p:nvSpPr>
        <p:spPr/>
        <p:txBody>
          <a:bodyPr/>
          <a:lstStyle/>
          <a:p>
            <a:fld id="{940609CE-EA48-4DC1-86CA-AFA3EF2FBA7C}" type="datetimeFigureOut">
              <a:rPr lang="en-US" smtClean="0"/>
              <a:pPr/>
              <a:t>4/4/2023</a:t>
            </a:fld>
            <a:endParaRPr lang="en-US"/>
          </a:p>
        </p:txBody>
      </p:sp>
      <p:sp>
        <p:nvSpPr>
          <p:cNvPr id="1048827" name="Footer Placeholder 7"/>
          <p:cNvSpPr>
            <a:spLocks noGrp="1"/>
          </p:cNvSpPr>
          <p:nvPr>
            <p:ph type="ftr" sz="quarter" idx="6"/>
          </p:nvPr>
        </p:nvSpPr>
        <p:spPr/>
        <p:txBody>
          <a:bodyPr/>
          <a:lstStyle/>
          <a:p>
            <a:endParaRPr lang="en-US"/>
          </a:p>
        </p:txBody>
      </p:sp>
      <p:sp>
        <p:nvSpPr>
          <p:cNvPr id="1048828" name="Slide Number Placeholder 8"/>
          <p:cNvSpPr>
            <a:spLocks noGrp="1"/>
          </p:cNvSpPr>
          <p:nvPr>
            <p:ph type="sldNum" sz="quarter" idx="7"/>
          </p:nvPr>
        </p:nvSpPr>
        <p:spPr/>
        <p:txBody>
          <a:bodyPr/>
          <a:lstStyle/>
          <a:p>
            <a:fld id="{93AE1883-0942-4AA3-9DB2-9C7C3A0314B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85" name="Title 1"/>
          <p:cNvSpPr>
            <a:spLocks noGrp="1"/>
          </p:cNvSpPr>
          <p:nvPr>
            <p:ph type="title"/>
          </p:nvPr>
        </p:nvSpPr>
        <p:spPr/>
        <p:txBody>
          <a:bodyPr/>
          <a:lstStyle/>
          <a:p>
            <a:r>
              <a:rPr lang="en-US" smtClean="0"/>
              <a:t>Click to edit Master title style</a:t>
            </a:r>
            <a:endParaRPr lang="en-US"/>
          </a:p>
        </p:txBody>
      </p:sp>
      <p:sp>
        <p:nvSpPr>
          <p:cNvPr id="1048786" name="Date Placeholder 2"/>
          <p:cNvSpPr>
            <a:spLocks noGrp="1"/>
          </p:cNvSpPr>
          <p:nvPr>
            <p:ph type="dt" sz="half" idx="1"/>
          </p:nvPr>
        </p:nvSpPr>
        <p:spPr/>
        <p:txBody>
          <a:bodyPr/>
          <a:lstStyle/>
          <a:p>
            <a:fld id="{407FDCC7-7FD1-4BCA-9B88-DEB83871C28A}" type="datetimeFigureOut">
              <a:rPr lang="en-US" smtClean="0"/>
              <a:pPr/>
              <a:t>4/4/2023</a:t>
            </a:fld>
            <a:endParaRPr lang="en-US"/>
          </a:p>
        </p:txBody>
      </p:sp>
      <p:sp>
        <p:nvSpPr>
          <p:cNvPr id="1048787" name="Footer Placeholder 3"/>
          <p:cNvSpPr>
            <a:spLocks noGrp="1"/>
          </p:cNvSpPr>
          <p:nvPr>
            <p:ph type="ftr" sz="quarter" idx="2"/>
          </p:nvPr>
        </p:nvSpPr>
        <p:spPr/>
        <p:txBody>
          <a:bodyPr/>
          <a:lstStyle/>
          <a:p>
            <a:endParaRPr lang="en-US"/>
          </a:p>
        </p:txBody>
      </p:sp>
      <p:sp>
        <p:nvSpPr>
          <p:cNvPr id="1048788" name="Slide Number Placeholder 4"/>
          <p:cNvSpPr>
            <a:spLocks noGrp="1"/>
          </p:cNvSpPr>
          <p:nvPr>
            <p:ph type="sldNum" sz="quarter" idx="3"/>
          </p:nvPr>
        </p:nvSpPr>
        <p:spPr/>
        <p:txBody>
          <a:bodyPr/>
          <a:lstStyle/>
          <a:p>
            <a:fld id="{93AE1883-0942-4AA3-9DB2-9C7C3A0314B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29" name="Date Placeholder 1"/>
          <p:cNvSpPr>
            <a:spLocks noGrp="1"/>
          </p:cNvSpPr>
          <p:nvPr>
            <p:ph type="dt" sz="half"/>
          </p:nvPr>
        </p:nvSpPr>
        <p:spPr/>
        <p:txBody>
          <a:bodyPr/>
          <a:lstStyle/>
          <a:p>
            <a:fld id="{F1218D08-45CD-4F76-BCBB-BAC3181E8C12}" type="datetimeFigureOut">
              <a:rPr lang="en-US" smtClean="0"/>
              <a:pPr/>
              <a:t>4/4/2023</a:t>
            </a:fld>
            <a:endParaRPr lang="en-US"/>
          </a:p>
        </p:txBody>
      </p:sp>
      <p:sp>
        <p:nvSpPr>
          <p:cNvPr id="1048830" name="Footer Placeholder 2"/>
          <p:cNvSpPr>
            <a:spLocks noGrp="1"/>
          </p:cNvSpPr>
          <p:nvPr>
            <p:ph type="ftr" sz="quarter" idx="1"/>
          </p:nvPr>
        </p:nvSpPr>
        <p:spPr/>
        <p:txBody>
          <a:bodyPr/>
          <a:lstStyle/>
          <a:p>
            <a:endParaRPr lang="en-US"/>
          </a:p>
        </p:txBody>
      </p:sp>
      <p:sp>
        <p:nvSpPr>
          <p:cNvPr id="1048831" name="Slide Number Placeholder 3"/>
          <p:cNvSpPr>
            <a:spLocks noGrp="1"/>
          </p:cNvSpPr>
          <p:nvPr>
            <p:ph type="sldNum" sz="quarter" idx="2"/>
          </p:nvPr>
        </p:nvSpPr>
        <p:spPr/>
        <p:txBody>
          <a:bodyPr/>
          <a:lstStyle/>
          <a:p>
            <a:fld id="{93AE1883-0942-4AA3-9DB2-9C7C3A0314B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83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104883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3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1048835" name="Date Placeholder 4"/>
          <p:cNvSpPr>
            <a:spLocks noGrp="1"/>
          </p:cNvSpPr>
          <p:nvPr>
            <p:ph type="dt" sz="half" idx="3"/>
          </p:nvPr>
        </p:nvSpPr>
        <p:spPr/>
        <p:txBody>
          <a:bodyPr/>
          <a:lstStyle/>
          <a:p>
            <a:fld id="{FBB3C58A-F86E-4FAA-AFFC-958FD94F6569}" type="datetimeFigureOut">
              <a:rPr lang="en-US" smtClean="0"/>
              <a:pPr/>
              <a:t>4/4/2023</a:t>
            </a:fld>
            <a:endParaRPr lang="en-US"/>
          </a:p>
        </p:txBody>
      </p:sp>
      <p:sp>
        <p:nvSpPr>
          <p:cNvPr id="1048836" name="Footer Placeholder 5"/>
          <p:cNvSpPr>
            <a:spLocks noGrp="1"/>
          </p:cNvSpPr>
          <p:nvPr>
            <p:ph type="ftr" sz="quarter" idx="4"/>
          </p:nvPr>
        </p:nvSpPr>
        <p:spPr/>
        <p:txBody>
          <a:bodyPr/>
          <a:lstStyle/>
          <a:p>
            <a:endParaRPr lang="en-US"/>
          </a:p>
        </p:txBody>
      </p:sp>
      <p:sp>
        <p:nvSpPr>
          <p:cNvPr id="104883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99"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1048800"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801"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1048802" name="Date Placeholder 4"/>
          <p:cNvSpPr>
            <a:spLocks noGrp="1"/>
          </p:cNvSpPr>
          <p:nvPr>
            <p:ph type="dt" sz="half" idx="3"/>
          </p:nvPr>
        </p:nvSpPr>
        <p:spPr/>
        <p:txBody>
          <a:bodyPr/>
          <a:lstStyle/>
          <a:p>
            <a:fld id="{534056A9-A97E-4B96-821F-D303558C63B6}" type="datetimeFigureOut">
              <a:rPr lang="en-US" smtClean="0"/>
              <a:pPr/>
              <a:t>4/4/2023</a:t>
            </a:fld>
            <a:endParaRPr lang="en-US"/>
          </a:p>
        </p:txBody>
      </p:sp>
      <p:sp>
        <p:nvSpPr>
          <p:cNvPr id="1048803" name="Footer Placeholder 5"/>
          <p:cNvSpPr>
            <a:spLocks noGrp="1"/>
          </p:cNvSpPr>
          <p:nvPr>
            <p:ph type="ftr" sz="quarter" idx="4"/>
          </p:nvPr>
        </p:nvSpPr>
        <p:spPr/>
        <p:txBody>
          <a:bodyPr/>
          <a:lstStyle/>
          <a:p>
            <a:endParaRPr lang="en-US"/>
          </a:p>
        </p:txBody>
      </p:sp>
      <p:sp>
        <p:nvSpPr>
          <p:cNvPr id="1048804"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7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48776"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77"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pPr/>
              <a:t>4/4/2023</a:t>
            </a:fld>
            <a:endParaRPr lang="en-US"/>
          </a:p>
        </p:txBody>
      </p:sp>
      <p:sp>
        <p:nvSpPr>
          <p:cNvPr id="104877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779"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A87A34-81AB-432B-8DAE-1953F412C126}" type="datetimeFigureOut">
              <a:rPr lang="en-US" smtClean="0"/>
              <a:pPr/>
              <a:t>4/4/2023</a:t>
            </a:fld>
            <a:endParaRPr lang="en-US"/>
          </a:p>
        </p:txBody>
      </p:sp>
      <p:sp>
        <p:nvSpPr>
          <p:cNvPr id="1048579"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8580"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0"/>
        </a:spcBef>
        <a:spcAft>
          <a:spcPts val="1000"/>
        </a:spcAft>
        <a:buClr>
          <a:schemeClr val="tx1"/>
        </a:buClr>
        <a:buSzTx/>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0"/>
        </a:spcBef>
        <a:spcAft>
          <a:spcPts val="1000"/>
        </a:spcAft>
        <a:buClr>
          <a:schemeClr val="tx1"/>
        </a:buClr>
        <a:buSzTx/>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0"/>
        </a:spcBef>
        <a:spcAft>
          <a:spcPts val="1000"/>
        </a:spcAft>
        <a:buClr>
          <a:schemeClr val="tx1"/>
        </a:buClr>
        <a:buSzTx/>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0"/>
        </a:spcBef>
        <a:spcAft>
          <a:spcPts val="1000"/>
        </a:spcAft>
        <a:buClr>
          <a:schemeClr val="tx1"/>
        </a:buClr>
        <a:buSzTx/>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0"/>
        </a:spcBef>
        <a:spcAft>
          <a:spcPts val="1000"/>
        </a:spcAft>
        <a:buClr>
          <a:schemeClr val="tx1"/>
        </a:buClr>
        <a:buSzTx/>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0"/>
        </a:spcBef>
        <a:spcAft>
          <a:spcPts val="1000"/>
        </a:spcAft>
        <a:buClr>
          <a:schemeClr val="tx1"/>
        </a:buClr>
        <a:buSzTx/>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0"/>
        </a:spcBef>
        <a:spcAft>
          <a:spcPts val="1000"/>
        </a:spcAft>
        <a:buClr>
          <a:schemeClr val="tx1"/>
        </a:buClr>
        <a:buSzTx/>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0"/>
        </a:spcBef>
        <a:spcAft>
          <a:spcPts val="1000"/>
        </a:spcAft>
        <a:buClr>
          <a:schemeClr val="tx1"/>
        </a:buClr>
        <a:buSzTx/>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0"/>
        </a:spcBef>
        <a:spcAft>
          <a:spcPts val="1000"/>
        </a:spcAft>
        <a:buClr>
          <a:schemeClr val="tx1"/>
        </a:buClr>
        <a:buSzTx/>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8"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659"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0"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AA8BCE-1218-48D2-9DDA-19F82DA95BAD}" type="datetimeFigureOut">
              <a:rPr lang="en-IN" smtClean="0"/>
              <a:pPr/>
              <a:t>04-04-2023</a:t>
            </a:fld>
            <a:endParaRPr lang="en-IN"/>
          </a:p>
        </p:txBody>
      </p:sp>
      <p:sp>
        <p:nvSpPr>
          <p:cNvPr id="104866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4866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0156DF-DB73-4F96-9B72-5265DAEA37FE}"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hyperlink" Target="https://aws-tc-largeobjects.s3.us-west-2.amazonaws.com/CUR-TF-100-ACCLFO-" TargetMode="External"/><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56.jpeg"/><Relationship Id="rId4" Type="http://schemas.openxmlformats.org/officeDocument/2006/relationships/image" Target="../media/image55.jpe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30.xml"/><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30.xml"/><Relationship Id="rId5" Type="http://schemas.openxmlformats.org/officeDocument/2006/relationships/image" Target="../media/image74.png"/><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86" name="Title 1"/>
          <p:cNvSpPr>
            <a:spLocks noGrp="1"/>
          </p:cNvSpPr>
          <p:nvPr>
            <p:ph type="ctrTitle"/>
          </p:nvPr>
        </p:nvSpPr>
        <p:spPr/>
        <p:txBody>
          <a:bodyPr/>
          <a:lstStyle/>
          <a:p>
            <a:r>
              <a:rPr lang="en-IN" b="1">
                <a:solidFill>
                  <a:srgbClr val="FF9900"/>
                </a:solidFill>
              </a:rPr>
              <a:t>AWS LAB PROCEDURES</a:t>
            </a:r>
          </a:p>
        </p:txBody>
      </p:sp>
      <p:sp>
        <p:nvSpPr>
          <p:cNvPr id="1048587" name="Subtitle 2"/>
          <p:cNvSpPr>
            <a:spLocks noGrp="1"/>
          </p:cNvSpPr>
          <p:nvPr>
            <p:ph type="subTitle" idx="1"/>
          </p:nvPr>
        </p:nvSpPr>
        <p:spPr/>
        <p:txBody>
          <a:bodyPr>
            <a:normAutofit/>
          </a:bodyPr>
          <a:lstStyle/>
          <a:p>
            <a:r>
              <a:rPr lang="en-IN">
                <a:solidFill>
                  <a:schemeClr val="bg1"/>
                </a:solidFill>
              </a:rPr>
              <a:t>                                                                                              BY</a:t>
            </a:r>
          </a:p>
          <a:p>
            <a:r>
              <a:rPr lang="en-IN">
                <a:solidFill>
                  <a:schemeClr val="bg1"/>
                </a:solidFill>
              </a:rPr>
              <a:t>                                                                          </a:t>
            </a:r>
            <a:r>
              <a:rPr lang="en-US">
                <a:solidFill>
                  <a:schemeClr val="bg1"/>
                </a:solidFill>
              </a:rPr>
              <a:t>G.SRUJAN</a:t>
            </a:r>
            <a:r>
              <a:rPr lang="en-IN">
                <a:solidFill>
                  <a:schemeClr val="bg1"/>
                </a:solidFill>
              </a:rPr>
              <a:t>A</a:t>
            </a:r>
            <a:endParaRPr lang="zh-CN" altLang="en-US"/>
          </a:p>
          <a:p>
            <a:r>
              <a:rPr lang="en-IN">
                <a:solidFill>
                  <a:schemeClr val="bg1"/>
                </a:solidFill>
              </a:rPr>
              <a:t>                                                                                20A31A420</a:t>
            </a:r>
            <a:r>
              <a:rPr lang="en-US">
                <a:solidFill>
                  <a:schemeClr val="bg1"/>
                </a:solidFill>
              </a:rPr>
              <a:t>9</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03" name="TextBox 4"/>
          <p:cNvSpPr txBox="1"/>
          <p:nvPr/>
        </p:nvSpPr>
        <p:spPr>
          <a:xfrm>
            <a:off x="914399" y="289367"/>
            <a:ext cx="10914927" cy="590905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tep 5:</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 type: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General Purpose (SSD)</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Allocated storage: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6:</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Connectivity</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Virtual Private Cloud (VPC):</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VPC security groups</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dropdown list:</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DB Security Group.</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Deselect default.</a:t>
            </a:r>
            <a:r>
              <a:rPr lang="en-US" sz="1800" b="1">
                <a:solidFill>
                  <a:srgbClr val="333333"/>
                </a:solidFill>
                <a:effectLst/>
                <a:latin typeface="Times New Roman" panose="02020603050405020304" pitchFamily="18" charset="0"/>
                <a:ea typeface="Times New Roman" panose="02020603050405020304" pitchFamily="18" charset="0"/>
              </a:rPr>
              <a:t> </a:t>
            </a:r>
          </a:p>
          <a:p>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8:</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Expand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Initial database 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automatic backups</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encryption</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Enhanced monitoring</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This will turn off backups, which is not normally recommended, but will make the database deploy faster for this lab.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9: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database.Your database will now be launched.</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pPr>
            <a:endParaRPr lang="en-I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67" name="Picture 1"/>
          <p:cNvPicPr>
            <a:picLocks noChangeAspect="1"/>
          </p:cNvPicPr>
          <p:nvPr/>
        </p:nvPicPr>
        <p:blipFill>
          <a:blip r:embed="rId3"/>
          <a:srcRect t="8724" r="-55" b="9025"/>
          <a:stretch>
            <a:fillRect/>
          </a:stretch>
        </p:blipFill>
        <p:spPr>
          <a:xfrm>
            <a:off x="1305355" y="152400"/>
            <a:ext cx="5738495" cy="2761615"/>
          </a:xfrm>
          <a:prstGeom prst="rect">
            <a:avLst/>
          </a:prstGeom>
        </p:spPr>
      </p:pic>
      <p:pic>
        <p:nvPicPr>
          <p:cNvPr id="2097168" name="Picture 2"/>
          <p:cNvPicPr>
            <a:picLocks noChangeAspect="1"/>
          </p:cNvPicPr>
          <p:nvPr/>
        </p:nvPicPr>
        <p:blipFill>
          <a:blip r:embed="rId4"/>
          <a:srcRect t="9035" r="-55" b="9336"/>
          <a:stretch>
            <a:fillRect/>
          </a:stretch>
        </p:blipFill>
        <p:spPr>
          <a:xfrm>
            <a:off x="4858782" y="3791585"/>
            <a:ext cx="5738495" cy="2914015"/>
          </a:xfrm>
          <a:prstGeom prst="rect">
            <a:avLst/>
          </a:prstGeom>
        </p:spPr>
      </p:pic>
      <p:sp>
        <p:nvSpPr>
          <p:cNvPr id="1048604" name="TextBox 4"/>
          <p:cNvSpPr txBox="1"/>
          <p:nvPr/>
        </p:nvSpPr>
        <p:spPr>
          <a:xfrm>
            <a:off x="1157467" y="3031271"/>
            <a:ext cx="10162573" cy="83202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an Amazon RDS DB Instance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05" name="TextBox 2"/>
          <p:cNvSpPr txBox="1"/>
          <p:nvPr/>
        </p:nvSpPr>
        <p:spPr>
          <a:xfrm>
            <a:off x="1122743" y="243069"/>
            <a:ext cx="10475089" cy="352958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Create database.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you see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Switch to the new database creation flow</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the top of the screen, please choose it.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MySQL</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Settings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DB instance identifier:</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lab-db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username: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password:</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Confirm password:</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169" name="Picture 3"/>
          <p:cNvPicPr>
            <a:picLocks noChangeAspect="1"/>
          </p:cNvPicPr>
          <p:nvPr/>
        </p:nvPicPr>
        <p:blipFill>
          <a:blip r:embed="rId3"/>
          <a:srcRect t="9658" r="1522" b="7467"/>
          <a:stretch>
            <a:fillRect/>
          </a:stretch>
        </p:blipFill>
        <p:spPr>
          <a:xfrm>
            <a:off x="2931903" y="3600586"/>
            <a:ext cx="5888355" cy="3014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70" name="Picture 1"/>
          <p:cNvPicPr>
            <a:picLocks noChangeAspect="1"/>
          </p:cNvPicPr>
          <p:nvPr/>
        </p:nvPicPr>
        <p:blipFill>
          <a:blip r:embed="rId3"/>
          <a:srcRect t="9035" r="-55" b="8402"/>
          <a:stretch>
            <a:fillRect/>
          </a:stretch>
        </p:blipFill>
        <p:spPr>
          <a:xfrm>
            <a:off x="518275" y="123190"/>
            <a:ext cx="5738495" cy="3305810"/>
          </a:xfrm>
          <a:prstGeom prst="rect">
            <a:avLst/>
          </a:prstGeom>
        </p:spPr>
      </p:pic>
      <p:pic>
        <p:nvPicPr>
          <p:cNvPr id="2097171" name="Picture 2"/>
          <p:cNvPicPr>
            <a:picLocks noChangeAspect="1"/>
          </p:cNvPicPr>
          <p:nvPr/>
        </p:nvPicPr>
        <p:blipFill>
          <a:blip r:embed="rId4"/>
          <a:srcRect t="9123" r="1707" b="8421"/>
          <a:stretch>
            <a:fillRect/>
          </a:stretch>
        </p:blipFill>
        <p:spPr>
          <a:xfrm>
            <a:off x="5621647" y="4062095"/>
            <a:ext cx="5925820" cy="2672715"/>
          </a:xfrm>
          <a:prstGeom prst="rect">
            <a:avLst/>
          </a:prstGeom>
        </p:spPr>
      </p:pic>
      <p:sp>
        <p:nvSpPr>
          <p:cNvPr id="1048606" name="TextBox 4"/>
          <p:cNvSpPr txBox="1"/>
          <p:nvPr/>
        </p:nvSpPr>
        <p:spPr>
          <a:xfrm>
            <a:off x="6256770" y="2050438"/>
            <a:ext cx="6099858" cy="16312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rPr>
              <a:t>Step 10: </a:t>
            </a:r>
            <a:r>
              <a:rPr lang="en-IN" sz="2000">
                <a:solidFill>
                  <a:srgbClr val="333333"/>
                </a:solidFill>
                <a:effectLst/>
                <a:latin typeface="Times New Roman" panose="02020603050405020304" pitchFamily="18" charset="0"/>
                <a:ea typeface="Times New Roman" panose="02020603050405020304" pitchFamily="18" charset="0"/>
              </a:rPr>
              <a:t>Choose </a:t>
            </a:r>
            <a:r>
              <a:rPr lang="en-IN" sz="2000" b="1">
                <a:solidFill>
                  <a:srgbClr val="333333"/>
                </a:solidFill>
                <a:effectLst/>
                <a:latin typeface="Times New Roman" panose="02020603050405020304" pitchFamily="18" charset="0"/>
                <a:ea typeface="Times New Roman" panose="02020603050405020304" pitchFamily="18" charset="0"/>
              </a:rPr>
              <a:t>lab-db</a:t>
            </a:r>
            <a:r>
              <a:rPr lang="en-IN" sz="2000">
                <a:solidFill>
                  <a:srgbClr val="333333"/>
                </a:solidFill>
                <a:effectLst/>
                <a:latin typeface="Times New Roman" panose="02020603050405020304" pitchFamily="18" charset="0"/>
                <a:ea typeface="Times New Roman" panose="02020603050405020304" pitchFamily="18" charset="0"/>
              </a:rPr>
              <a:t> (choose the link itself).</a:t>
            </a:r>
            <a:endParaRPr lang="en-IN" sz="20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11</a:t>
            </a:r>
            <a:r>
              <a:rPr lang="en-IN" sz="2000">
                <a:solidFill>
                  <a:srgbClr val="333333"/>
                </a:solidFill>
                <a:effectLst/>
                <a:latin typeface="Times New Roman" panose="02020603050405020304" pitchFamily="18" charset="0"/>
                <a:ea typeface="Times New Roman" panose="02020603050405020304" pitchFamily="18" charset="0"/>
              </a:rPr>
              <a:t>: Wait until </a:t>
            </a:r>
            <a:r>
              <a:rPr lang="en-IN" sz="2000" b="1">
                <a:solidFill>
                  <a:srgbClr val="333333"/>
                </a:solidFill>
                <a:effectLst/>
                <a:latin typeface="Times New Roman" panose="02020603050405020304" pitchFamily="18" charset="0"/>
                <a:ea typeface="Times New Roman" panose="02020603050405020304" pitchFamily="18" charset="0"/>
              </a:rPr>
              <a:t>Info</a:t>
            </a:r>
            <a:r>
              <a:rPr lang="en-IN" sz="2000">
                <a:solidFill>
                  <a:srgbClr val="333333"/>
                </a:solidFill>
                <a:effectLst/>
                <a:latin typeface="Times New Roman" panose="02020603050405020304" pitchFamily="18" charset="0"/>
                <a:ea typeface="Times New Roman" panose="02020603050405020304" pitchFamily="18" charset="0"/>
              </a:rPr>
              <a:t> changes to </a:t>
            </a:r>
            <a:r>
              <a:rPr lang="en-IN" sz="2000" b="1">
                <a:solidFill>
                  <a:srgbClr val="333333"/>
                </a:solidFill>
                <a:effectLst/>
                <a:latin typeface="Times New Roman" panose="02020603050405020304" pitchFamily="18" charset="0"/>
                <a:ea typeface="Times New Roman" panose="02020603050405020304" pitchFamily="18" charset="0"/>
              </a:rPr>
              <a:t>Modifying</a:t>
            </a:r>
            <a:r>
              <a:rPr lang="en-IN" sz="2000">
                <a:solidFill>
                  <a:srgbClr val="333333"/>
                </a:solidFill>
                <a:effectLst/>
                <a:latin typeface="Times New Roman" panose="02020603050405020304" pitchFamily="18" charset="0"/>
                <a:ea typeface="Times New Roman" panose="02020603050405020304" pitchFamily="18" charset="0"/>
              </a:rPr>
              <a:t> or </a:t>
            </a:r>
            <a:r>
              <a:rPr lang="en-IN" sz="2000" b="1">
                <a:solidFill>
                  <a:srgbClr val="333333"/>
                </a:solidFill>
                <a:effectLst/>
                <a:latin typeface="Times New Roman" panose="02020603050405020304" pitchFamily="18" charset="0"/>
                <a:ea typeface="Times New Roman" panose="02020603050405020304" pitchFamily="18" charset="0"/>
              </a:rPr>
              <a:t>Available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12: </a:t>
            </a:r>
            <a:r>
              <a:rPr lang="en-IN" sz="2000">
                <a:solidFill>
                  <a:srgbClr val="333333"/>
                </a:solidFill>
                <a:effectLst/>
                <a:latin typeface="Times New Roman" panose="02020603050405020304" pitchFamily="18" charset="0"/>
                <a:ea typeface="Times New Roman" panose="02020603050405020304" pitchFamily="18" charset="0"/>
              </a:rPr>
              <a:t>Scroll down to the </a:t>
            </a:r>
            <a:r>
              <a:rPr lang="en-IN" sz="2000" b="1">
                <a:solidFill>
                  <a:srgbClr val="333333"/>
                </a:solidFill>
                <a:effectLst/>
                <a:latin typeface="Times New Roman" panose="02020603050405020304" pitchFamily="18" charset="0"/>
                <a:ea typeface="Times New Roman" panose="02020603050405020304" pitchFamily="18" charset="0"/>
              </a:rPr>
              <a:t>Connectivity &amp; security</a:t>
            </a:r>
            <a:r>
              <a:rPr lang="en-IN" sz="2000">
                <a:solidFill>
                  <a:srgbClr val="333333"/>
                </a:solidFill>
                <a:effectLst/>
                <a:latin typeface="Times New Roman" panose="02020603050405020304" pitchFamily="18" charset="0"/>
                <a:ea typeface="Times New Roman" panose="02020603050405020304" pitchFamily="18" charset="0"/>
              </a:rPr>
              <a:t> section and copy the </a:t>
            </a:r>
            <a:r>
              <a:rPr lang="en-IN" sz="2000" b="1">
                <a:solidFill>
                  <a:srgbClr val="333333"/>
                </a:solidFill>
                <a:effectLst/>
                <a:latin typeface="Times New Roman" panose="02020603050405020304" pitchFamily="18" charset="0"/>
                <a:ea typeface="Times New Roman" panose="02020603050405020304" pitchFamily="18" charset="0"/>
              </a:rPr>
              <a:t>Endpoint</a:t>
            </a:r>
            <a:r>
              <a:rPr lang="en-IN" sz="2000">
                <a:solidFill>
                  <a:srgbClr val="333333"/>
                </a:solidFill>
                <a:effectLst/>
                <a:latin typeface="Times New Roman" panose="02020603050405020304" pitchFamily="18" charset="0"/>
                <a:ea typeface="Times New Roman" panose="02020603050405020304" pitchFamily="18" charset="0"/>
              </a:rPr>
              <a:t> field.</a:t>
            </a:r>
            <a:endParaRPr lang="en-IN" sz="20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07" name="TextBox 2"/>
          <p:cNvSpPr txBox="1"/>
          <p:nvPr/>
        </p:nvSpPr>
        <p:spPr>
          <a:xfrm>
            <a:off x="1284790" y="300943"/>
            <a:ext cx="10440364" cy="144757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13: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Paste the Endpoint value into a text editor. You will use it later in the lab.</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Interact with Your Database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To copy the </a:t>
            </a:r>
            <a:r>
              <a:rPr lang="en-IN" sz="2000" b="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IP address, choose on the Details drop down menu above these instructions, and then choose Show.</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097172" name="Picture 3"/>
          <p:cNvPicPr>
            <a:picLocks noChangeAspect="1"/>
          </p:cNvPicPr>
          <p:nvPr/>
        </p:nvPicPr>
        <p:blipFill>
          <a:blip r:embed="rId3"/>
          <a:srcRect l="24193" r="7313" b="19617"/>
          <a:stretch>
            <a:fillRect/>
          </a:stretch>
        </p:blipFill>
        <p:spPr>
          <a:xfrm>
            <a:off x="1165173" y="1832023"/>
            <a:ext cx="4722495" cy="2592070"/>
          </a:xfrm>
          <a:prstGeom prst="rect">
            <a:avLst/>
          </a:prstGeom>
        </p:spPr>
      </p:pic>
      <p:pic>
        <p:nvPicPr>
          <p:cNvPr id="2097173" name="Picture 4"/>
          <p:cNvPicPr>
            <a:picLocks noChangeAspect="1"/>
          </p:cNvPicPr>
          <p:nvPr/>
        </p:nvPicPr>
        <p:blipFill>
          <a:blip r:embed="rId4"/>
          <a:srcRect r="4861" b="13707"/>
          <a:stretch>
            <a:fillRect/>
          </a:stretch>
        </p:blipFill>
        <p:spPr>
          <a:xfrm>
            <a:off x="6420081" y="3556553"/>
            <a:ext cx="5457190" cy="2783205"/>
          </a:xfrm>
          <a:prstGeom prst="rect">
            <a:avLst/>
          </a:prstGeom>
        </p:spPr>
      </p:pic>
      <p:sp>
        <p:nvSpPr>
          <p:cNvPr id="1048608" name="TextBox 6"/>
          <p:cNvSpPr txBox="1"/>
          <p:nvPr/>
        </p:nvSpPr>
        <p:spPr>
          <a:xfrm>
            <a:off x="5983000" y="1633365"/>
            <a:ext cx="6099858" cy="188214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2: </a:t>
            </a:r>
            <a:r>
              <a:rPr lang="en-IN" sz="2000">
                <a:solidFill>
                  <a:srgbClr val="333333"/>
                </a:solidFill>
                <a:effectLst/>
                <a:latin typeface="Times New Roman" panose="02020603050405020304" pitchFamily="18" charset="0"/>
                <a:ea typeface="Times New Roman" panose="02020603050405020304" pitchFamily="18" charset="0"/>
              </a:rPr>
              <a:t>Open a new web browser tab, paste the </a:t>
            </a:r>
            <a:r>
              <a:rPr lang="en-IN" sz="2000" i="1" err="1">
                <a:solidFill>
                  <a:srgbClr val="333333"/>
                </a:solidFill>
                <a:effectLst/>
                <a:latin typeface="Times New Roman" panose="02020603050405020304" pitchFamily="18" charset="0"/>
                <a:ea typeface="Times New Roman" panose="02020603050405020304" pitchFamily="18" charset="0"/>
              </a:rPr>
              <a:t>WebServer</a:t>
            </a:r>
            <a:r>
              <a:rPr lang="en-IN" sz="2000">
                <a:solidFill>
                  <a:srgbClr val="333333"/>
                </a:solidFill>
                <a:effectLst/>
                <a:latin typeface="Times New Roman" panose="02020603050405020304" pitchFamily="18" charset="0"/>
                <a:ea typeface="Times New Roman" panose="02020603050405020304" pitchFamily="18" charset="0"/>
              </a:rPr>
              <a:t> IP address and press Enter.</a:t>
            </a:r>
          </a:p>
          <a:p>
            <a:r>
              <a:rPr lang="en-IN" sz="2000" b="1">
                <a:solidFill>
                  <a:srgbClr val="333333"/>
                </a:solidFill>
                <a:effectLst/>
                <a:latin typeface="Times New Roman" panose="02020603050405020304" pitchFamily="18" charset="0"/>
                <a:ea typeface="Times New Roman" panose="02020603050405020304" pitchFamily="18" charset="0"/>
              </a:rPr>
              <a:t>Step 3: </a:t>
            </a:r>
            <a:r>
              <a:rPr lang="en-IN" sz="2000">
                <a:solidFill>
                  <a:srgbClr val="333333"/>
                </a:solidFill>
                <a:effectLst/>
                <a:latin typeface="Times New Roman" panose="02020603050405020304" pitchFamily="18" charset="0"/>
                <a:ea typeface="Times New Roman" panose="02020603050405020304" pitchFamily="18" charset="0"/>
              </a:rPr>
              <a:t>Choose the </a:t>
            </a:r>
            <a:r>
              <a:rPr lang="en-IN" sz="2000" b="1">
                <a:solidFill>
                  <a:srgbClr val="333333"/>
                </a:solidFill>
                <a:effectLst/>
                <a:latin typeface="Times New Roman" panose="02020603050405020304" pitchFamily="18" charset="0"/>
                <a:ea typeface="Times New Roman" panose="02020603050405020304" pitchFamily="18" charset="0"/>
              </a:rPr>
              <a:t>RDS</a:t>
            </a:r>
            <a:r>
              <a:rPr lang="en-IN" sz="2000">
                <a:solidFill>
                  <a:srgbClr val="333333"/>
                </a:solidFill>
                <a:effectLst/>
                <a:latin typeface="Times New Roman" panose="02020603050405020304" pitchFamily="18" charset="0"/>
                <a:ea typeface="Times New Roman" panose="02020603050405020304" pitchFamily="18" charset="0"/>
              </a:rPr>
              <a:t> link at the top of the page.</a:t>
            </a:r>
            <a:endParaRPr lang="en-IN" sz="20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4</a:t>
            </a:r>
            <a:r>
              <a:rPr lang="en-IN" sz="2000">
                <a:solidFill>
                  <a:srgbClr val="333333"/>
                </a:solidFill>
                <a:effectLst/>
                <a:latin typeface="Times New Roman" panose="02020603050405020304" pitchFamily="18" charset="0"/>
                <a:ea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rPr>
              <a:t>Configure the following settings:</a:t>
            </a:r>
            <a:endParaRPr lang="en-IN" sz="2000">
              <a:effectLst/>
              <a:latin typeface="Times New Roman" panose="02020603050405020304" pitchFamily="18" charset="0"/>
              <a:ea typeface="Times New Roman" panose="02020603050405020304" pitchFamily="18" charset="0"/>
            </a:endParaRPr>
          </a:p>
          <a:p>
            <a:endParaRPr lang="en-IN" sz="2000">
              <a:effectLst/>
              <a:latin typeface="Times New Roman" panose="02020603050405020304" pitchFamily="18" charset="0"/>
              <a:ea typeface="Times New Roman" panose="02020603050405020304" pitchFamily="18" charset="0"/>
            </a:endParaRPr>
          </a:p>
        </p:txBody>
      </p:sp>
      <p:sp>
        <p:nvSpPr>
          <p:cNvPr id="1048609" name="TextBox 8"/>
          <p:cNvSpPr txBox="1"/>
          <p:nvPr/>
        </p:nvSpPr>
        <p:spPr>
          <a:xfrm>
            <a:off x="688693" y="4567282"/>
            <a:ext cx="7216816" cy="245465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Endpoint:</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Endpoint you copied to a text editor earlier</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Submit</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74" name="Picture 1"/>
          <p:cNvPicPr>
            <a:picLocks noChangeAspect="1"/>
          </p:cNvPicPr>
          <p:nvPr/>
        </p:nvPicPr>
        <p:blipFill>
          <a:blip r:embed="rId3"/>
          <a:srcRect t="4050" r="6744" b="29562"/>
          <a:stretch>
            <a:fillRect/>
          </a:stretch>
        </p:blipFill>
        <p:spPr>
          <a:xfrm>
            <a:off x="1279428" y="113536"/>
            <a:ext cx="5350510" cy="2139950"/>
          </a:xfrm>
          <a:prstGeom prst="rect">
            <a:avLst/>
          </a:prstGeom>
        </p:spPr>
      </p:pic>
      <p:pic>
        <p:nvPicPr>
          <p:cNvPr id="2097175" name="Picture 2"/>
          <p:cNvPicPr>
            <a:picLocks noChangeAspect="1"/>
          </p:cNvPicPr>
          <p:nvPr/>
        </p:nvPicPr>
        <p:blipFill>
          <a:blip r:embed="rId4"/>
          <a:srcRect t="4050" r="4861" b="30841"/>
          <a:stretch>
            <a:fillRect/>
          </a:stretch>
        </p:blipFill>
        <p:spPr>
          <a:xfrm>
            <a:off x="5867537" y="4427746"/>
            <a:ext cx="5457190" cy="2099945"/>
          </a:xfrm>
          <a:prstGeom prst="rect">
            <a:avLst/>
          </a:prstGeom>
        </p:spPr>
      </p:pic>
      <p:sp>
        <p:nvSpPr>
          <p:cNvPr id="1048610" name="TextBox 4"/>
          <p:cNvSpPr txBox="1"/>
          <p:nvPr/>
        </p:nvSpPr>
        <p:spPr>
          <a:xfrm>
            <a:off x="787078" y="2650173"/>
            <a:ext cx="1116957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a:solidFill>
                  <a:srgbClr val="333333"/>
                </a:solidFill>
                <a:effectLst/>
                <a:latin typeface="Times New Roman" panose="02020603050405020304" pitchFamily="18" charset="0"/>
                <a:ea typeface="Times New Roman" panose="02020603050405020304" pitchFamily="18" charset="0"/>
              </a:rPr>
              <a:t>A message will appear explaining that the application is running a command to copy information to the database. After a few seconds the application will display an </a:t>
            </a:r>
            <a:r>
              <a:rPr lang="en-IN" sz="2000" b="1">
                <a:solidFill>
                  <a:srgbClr val="333333"/>
                </a:solidFill>
                <a:effectLst/>
                <a:latin typeface="Times New Roman" panose="02020603050405020304" pitchFamily="18" charset="0"/>
                <a:ea typeface="Times New Roman" panose="02020603050405020304" pitchFamily="18" charset="0"/>
              </a:rPr>
              <a:t>Address Book</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The Address Book application is using the RDS database to store information.</a:t>
            </a:r>
            <a:endParaRPr lang="en-IN" sz="2000">
              <a:effectLst/>
              <a:latin typeface="Times New Roman" panose="02020603050405020304" pitchFamily="18" charset="0"/>
              <a:ea typeface="Times New Roman" panose="02020603050405020304" pitchFamily="18" charset="0"/>
            </a:endParaRPr>
          </a:p>
        </p:txBody>
      </p:sp>
      <p:sp>
        <p:nvSpPr>
          <p:cNvPr id="1048611" name="TextBox 6"/>
          <p:cNvSpPr txBox="1"/>
          <p:nvPr/>
        </p:nvSpPr>
        <p:spPr>
          <a:xfrm>
            <a:off x="787078" y="3813295"/>
            <a:ext cx="11169569" cy="40536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Test the web application by adding, editing and removing contacts.</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12" name="TextBox 1"/>
          <p:cNvSpPr txBox="1"/>
          <p:nvPr/>
        </p:nvSpPr>
        <p:spPr>
          <a:xfrm>
            <a:off x="853440" y="386080"/>
            <a:ext cx="10210800" cy="37028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IN" sz="2000" b="1" kern="1400" spc="-5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400" spc="-5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Lab 6: Scale and Load Balance Your Architecture</a:t>
            </a:r>
            <a:endParaRPr lang="en-IN" sz="2400" b="1" kern="1400" spc="-5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1: Create an AMI for Auto Scaling</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AWS Management Console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services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First, you will confirm that the instance is running. Wait until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 Checks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for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displays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Click refresh to update.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Actions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and templates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WebServerAMI</a:t>
            </a:r>
            <a:endParaRPr lang="en-IN"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description:</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AMI for Web Server</a:t>
            </a:r>
            <a:endParaRPr lang="en-IN"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a:p>
        </p:txBody>
      </p:sp>
      <p:pic>
        <p:nvPicPr>
          <p:cNvPr id="2097176" name="Picture 2"/>
          <p:cNvPicPr>
            <a:picLocks noChangeAspect="1"/>
          </p:cNvPicPr>
          <p:nvPr/>
        </p:nvPicPr>
        <p:blipFill>
          <a:blip r:embed="rId3"/>
          <a:srcRect l="1883" t="9066" r="1727" b="12911"/>
          <a:stretch>
            <a:fillRect/>
          </a:stretch>
        </p:blipFill>
        <p:spPr bwMode="auto">
          <a:xfrm>
            <a:off x="2503170" y="3926205"/>
            <a:ext cx="5011420" cy="231775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13" name="TextBox 1"/>
          <p:cNvSpPr txBox="1"/>
          <p:nvPr/>
        </p:nvSpPr>
        <p:spPr>
          <a:xfrm>
            <a:off x="1402080" y="335280"/>
            <a:ext cx="9712960" cy="263601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Create a Load Balancer</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Target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 target type: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 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enter: LabGroup</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drop-down menu.</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a:p>
        </p:txBody>
      </p:sp>
      <p:pic>
        <p:nvPicPr>
          <p:cNvPr id="2097177" name="Picture 2"/>
          <p:cNvPicPr>
            <a:picLocks noChangeAspect="1"/>
          </p:cNvPicPr>
          <p:nvPr/>
        </p:nvPicPr>
        <p:blipFill>
          <a:blip r:embed="rId3"/>
          <a:srcRect t="9409" b="9386"/>
          <a:stretch>
            <a:fillRect/>
          </a:stretch>
        </p:blipFill>
        <p:spPr bwMode="auto">
          <a:xfrm>
            <a:off x="1076959" y="2927032"/>
            <a:ext cx="5142465" cy="2347278"/>
          </a:xfrm>
          <a:prstGeom prst="rect">
            <a:avLst/>
          </a:prstGeom>
          <a:ln>
            <a:noFill/>
          </a:ln>
        </p:spPr>
      </p:pic>
      <p:pic>
        <p:nvPicPr>
          <p:cNvPr id="2097178" name="Picture 3"/>
          <p:cNvPicPr>
            <a:picLocks noChangeAspect="1"/>
          </p:cNvPicPr>
          <p:nvPr/>
        </p:nvPicPr>
        <p:blipFill>
          <a:blip r:embed="rId4"/>
          <a:srcRect t="9692" r="18216" b="10490"/>
          <a:stretch>
            <a:fillRect/>
          </a:stretch>
        </p:blipFill>
        <p:spPr bwMode="auto">
          <a:xfrm>
            <a:off x="6534150" y="2823210"/>
            <a:ext cx="4467860" cy="2451100"/>
          </a:xfrm>
          <a:prstGeom prst="rect">
            <a:avLst/>
          </a:prstGeom>
          <a:ln>
            <a:noFill/>
          </a:ln>
        </p:spPr>
      </p:pic>
      <p:sp>
        <p:nvSpPr>
          <p:cNvPr id="1048614" name="TextBox 5"/>
          <p:cNvSpPr txBox="1"/>
          <p:nvPr/>
        </p:nvSpPr>
        <p:spPr>
          <a:xfrm>
            <a:off x="1402080" y="5596481"/>
            <a:ext cx="6101080" cy="3740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Choose Next. The </a:t>
            </a:r>
            <a:r>
              <a:rPr lang="en-US" sz="18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Register targets</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screen appears.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79" name="Picture 1"/>
          <p:cNvPicPr>
            <a:picLocks noChangeAspect="1"/>
          </p:cNvPicPr>
          <p:nvPr/>
        </p:nvPicPr>
        <p:blipFill>
          <a:blip r:embed="rId3"/>
          <a:srcRect l="2978" t="9407" r="2244" b="10775"/>
          <a:stretch>
            <a:fillRect/>
          </a:stretch>
        </p:blipFill>
        <p:spPr bwMode="auto">
          <a:xfrm>
            <a:off x="3763010" y="424497"/>
            <a:ext cx="4665980" cy="2209165"/>
          </a:xfrm>
          <a:prstGeom prst="rect">
            <a:avLst/>
          </a:prstGeom>
          <a:ln>
            <a:noFill/>
          </a:ln>
        </p:spPr>
      </p:pic>
      <p:sp>
        <p:nvSpPr>
          <p:cNvPr id="1048615" name="TextBox 3"/>
          <p:cNvSpPr txBox="1"/>
          <p:nvPr/>
        </p:nvSpPr>
        <p:spPr>
          <a:xfrm>
            <a:off x="1259840" y="2939534"/>
            <a:ext cx="6101080" cy="62484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3 : Review the settings and choose </a:t>
            </a:r>
            <a:r>
              <a:rPr lang="en-US" sz="1800" b="1">
                <a:solidFill>
                  <a:srgbClr val="333333"/>
                </a:solidFill>
                <a:effectLst/>
                <a:latin typeface="Times New Roman" panose="02020603050405020304" pitchFamily="18" charset="0"/>
                <a:ea typeface="Times New Roman" panose="02020603050405020304" pitchFamily="18" charset="0"/>
              </a:rPr>
              <a:t>create target group.</a:t>
            </a:r>
            <a:endParaRPr lang="en-IN" sz="1800">
              <a:effectLst/>
              <a:latin typeface="Times New Roman" panose="02020603050405020304" pitchFamily="18" charset="0"/>
              <a:ea typeface="Times New Roman" panose="02020603050405020304" pitchFamily="18" charset="0"/>
            </a:endParaRPr>
          </a:p>
        </p:txBody>
      </p:sp>
      <p:pic>
        <p:nvPicPr>
          <p:cNvPr id="2097180" name="Picture 4"/>
          <p:cNvPicPr>
            <a:picLocks noChangeAspect="1"/>
          </p:cNvPicPr>
          <p:nvPr/>
        </p:nvPicPr>
        <p:blipFill>
          <a:blip r:embed="rId4"/>
          <a:srcRect t="10262" b="13056"/>
          <a:stretch>
            <a:fillRect/>
          </a:stretch>
        </p:blipFill>
        <p:spPr bwMode="auto">
          <a:xfrm>
            <a:off x="2693035" y="3614738"/>
            <a:ext cx="5735955" cy="247269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16" name="TextBox 2"/>
          <p:cNvSpPr txBox="1"/>
          <p:nvPr/>
        </p:nvSpPr>
        <p:spPr>
          <a:xfrm>
            <a:off x="1668780" y="458877"/>
            <a:ext cx="9425940" cy="193899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a:solidFill>
                  <a:srgbClr val="333333"/>
                </a:solidFill>
                <a:effectLst/>
                <a:latin typeface="Times New Roman" panose="02020603050405020304" pitchFamily="18" charset="0"/>
                <a:ea typeface="Times New Roman" panose="02020603050405020304" pitchFamily="18" charset="0"/>
              </a:rPr>
              <a:t>Step 4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rPr>
              <a:t>Load Balancers</a:t>
            </a:r>
            <a:r>
              <a:rPr lang="en-US"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5 : At the top of the screen, choose create Load Balancer.</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6 : Under </a:t>
            </a:r>
            <a:r>
              <a:rPr lang="en-US" sz="2000" b="1">
                <a:solidFill>
                  <a:srgbClr val="333333"/>
                </a:solidFill>
                <a:effectLst/>
                <a:latin typeface="Times New Roman" panose="02020603050405020304" pitchFamily="18" charset="0"/>
                <a:ea typeface="Times New Roman" panose="02020603050405020304" pitchFamily="18" charset="0"/>
              </a:rPr>
              <a:t>Application Load Balancer</a:t>
            </a:r>
            <a:r>
              <a:rPr lang="en-US" sz="2000">
                <a:solidFill>
                  <a:srgbClr val="333333"/>
                </a:solidFill>
                <a:effectLst/>
                <a:latin typeface="Times New Roman" panose="02020603050405020304" pitchFamily="18" charset="0"/>
                <a:ea typeface="Times New Roman" panose="02020603050405020304" pitchFamily="18" charset="0"/>
              </a:rPr>
              <a:t>, choose Create</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7 : Under </a:t>
            </a:r>
            <a:r>
              <a:rPr lang="en-US" sz="2000" b="1">
                <a:solidFill>
                  <a:srgbClr val="333333"/>
                </a:solidFill>
                <a:effectLst/>
                <a:latin typeface="Times New Roman" panose="02020603050405020304" pitchFamily="18" charset="0"/>
                <a:ea typeface="Times New Roman" panose="02020603050405020304" pitchFamily="18" charset="0"/>
              </a:rPr>
              <a:t>Load balancer name</a:t>
            </a:r>
            <a:r>
              <a:rPr lang="en-US" sz="2000">
                <a:solidFill>
                  <a:srgbClr val="333333"/>
                </a:solidFill>
                <a:effectLst/>
                <a:latin typeface="Times New Roman" panose="02020603050405020304" pitchFamily="18" charset="0"/>
                <a:ea typeface="Times New Roman" panose="02020603050405020304" pitchFamily="18" charset="0"/>
              </a:rPr>
              <a:t>, enter: LabELB</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8 : Scroll down to the </a:t>
            </a:r>
            <a:r>
              <a:rPr lang="en-US" sz="2000" b="1">
                <a:solidFill>
                  <a:srgbClr val="333333"/>
                </a:solidFill>
                <a:effectLst/>
                <a:latin typeface="Times New Roman" panose="02020603050405020304" pitchFamily="18" charset="0"/>
                <a:ea typeface="Times New Roman" panose="02020603050405020304" pitchFamily="18" charset="0"/>
              </a:rPr>
              <a:t>Network mapping</a:t>
            </a:r>
            <a:r>
              <a:rPr lang="en-US" sz="2000">
                <a:solidFill>
                  <a:srgbClr val="333333"/>
                </a:solidFill>
                <a:effectLst/>
                <a:latin typeface="Times New Roman" panose="02020603050405020304" pitchFamily="18" charset="0"/>
                <a:ea typeface="Times New Roman" panose="02020603050405020304" pitchFamily="18" charset="0"/>
              </a:rPr>
              <a:t> section, then:</a:t>
            </a:r>
            <a:endParaRPr lang="en-IN" sz="20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rPr>
              <a:t>For </a:t>
            </a:r>
            <a:r>
              <a:rPr lang="en-US" sz="2000" b="1">
                <a:solidFill>
                  <a:srgbClr val="333333"/>
                </a:solidFill>
                <a:effectLst/>
                <a:latin typeface="Times New Roman" panose="02020603050405020304" pitchFamily="18" charset="0"/>
                <a:ea typeface="Times New Roman" panose="02020603050405020304" pitchFamily="18" charset="0"/>
              </a:rPr>
              <a:t>VPC</a:t>
            </a:r>
            <a:r>
              <a:rPr lang="en-US" sz="2000">
                <a:solidFill>
                  <a:srgbClr val="333333"/>
                </a:solidFill>
                <a:effectLst/>
                <a:latin typeface="Times New Roman" panose="02020603050405020304" pitchFamily="18" charset="0"/>
                <a:ea typeface="Times New Roman" panose="02020603050405020304" pitchFamily="18" charset="0"/>
              </a:rPr>
              <a:t>, select: </a:t>
            </a:r>
            <a:r>
              <a:rPr lang="en-US" sz="2000" b="1">
                <a:solidFill>
                  <a:srgbClr val="333333"/>
                </a:solidFill>
                <a:effectLst/>
                <a:latin typeface="Times New Roman" panose="02020603050405020304" pitchFamily="18" charset="0"/>
                <a:ea typeface="Times New Roman" panose="02020603050405020304" pitchFamily="18" charset="0"/>
              </a:rPr>
              <a:t>Lab VPC</a:t>
            </a:r>
            <a:endParaRPr lang="en-IN" sz="2000">
              <a:effectLst/>
              <a:latin typeface="Times New Roman" panose="02020603050405020304" pitchFamily="18" charset="0"/>
              <a:ea typeface="Times New Roman" panose="02020603050405020304" pitchFamily="18" charset="0"/>
            </a:endParaRPr>
          </a:p>
        </p:txBody>
      </p:sp>
      <p:pic>
        <p:nvPicPr>
          <p:cNvPr id="2097181" name="Picture 3"/>
          <p:cNvPicPr>
            <a:picLocks noChangeAspect="1"/>
          </p:cNvPicPr>
          <p:nvPr/>
        </p:nvPicPr>
        <p:blipFill>
          <a:blip r:embed="rId3"/>
          <a:srcRect t="8552" b="9635"/>
          <a:stretch>
            <a:fillRect/>
          </a:stretch>
        </p:blipFill>
        <p:spPr bwMode="auto">
          <a:xfrm>
            <a:off x="2755582" y="2397869"/>
            <a:ext cx="5339715" cy="2455545"/>
          </a:xfrm>
          <a:prstGeom prst="rect">
            <a:avLst/>
          </a:prstGeom>
          <a:ln>
            <a:noFill/>
          </a:ln>
        </p:spPr>
      </p:pic>
      <p:sp>
        <p:nvSpPr>
          <p:cNvPr id="1048617" name="TextBox 5"/>
          <p:cNvSpPr txBox="1"/>
          <p:nvPr/>
        </p:nvSpPr>
        <p:spPr>
          <a:xfrm>
            <a:off x="1485900" y="5172055"/>
            <a:ext cx="896874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1800">
                <a:solidFill>
                  <a:srgbClr val="333333"/>
                </a:solidFill>
                <a:effectLst/>
                <a:latin typeface="Times New Roman" panose="02020603050405020304" pitchFamily="18" charset="0"/>
                <a:ea typeface="Times New Roman" panose="02020603050405020304" pitchFamily="18" charset="0"/>
              </a:rPr>
              <a:t>Step 9: Choose the </a:t>
            </a:r>
            <a:r>
              <a:rPr lang="en-US" sz="1800" b="1">
                <a:solidFill>
                  <a:srgbClr val="333333"/>
                </a:solidFill>
                <a:effectLst/>
                <a:latin typeface="Times New Roman" panose="02020603050405020304" pitchFamily="18" charset="0"/>
                <a:ea typeface="Times New Roman" panose="02020603050405020304" pitchFamily="18" charset="0"/>
              </a:rPr>
              <a:t>first</a:t>
            </a:r>
            <a:r>
              <a:rPr lang="en-US" sz="1800">
                <a:solidFill>
                  <a:srgbClr val="333333"/>
                </a:solidFill>
                <a:effectLst/>
                <a:latin typeface="Times New Roman" panose="02020603050405020304" pitchFamily="18" charset="0"/>
                <a:ea typeface="Times New Roman" panose="02020603050405020304" pitchFamily="18" charset="0"/>
              </a:rPr>
              <a:t> displayed Availability Zone, then select </a:t>
            </a:r>
            <a:r>
              <a:rPr lang="en-US" sz="1800" b="1">
                <a:solidFill>
                  <a:srgbClr val="333333"/>
                </a:solidFill>
                <a:effectLst/>
                <a:latin typeface="Times New Roman" panose="02020603050405020304" pitchFamily="18" charset="0"/>
                <a:ea typeface="Times New Roman" panose="02020603050405020304" pitchFamily="18" charset="0"/>
              </a:rPr>
              <a:t>Public Subnet 1, </a:t>
            </a:r>
            <a:r>
              <a:rPr lang="en-US" sz="1800" b="0">
                <a:solidFill>
                  <a:srgbClr val="333333"/>
                </a:solidFill>
                <a:effectLst/>
                <a:latin typeface="Times New Roman" panose="02020603050405020304" pitchFamily="18" charset="0"/>
                <a:ea typeface="Times New Roman" panose="02020603050405020304" pitchFamily="18" charset="0"/>
              </a:rPr>
              <a:t>for </a:t>
            </a:r>
            <a:r>
              <a:rPr lang="en-US" sz="1800" b="1">
                <a:solidFill>
                  <a:srgbClr val="333333"/>
                </a:solidFill>
                <a:effectLst/>
                <a:latin typeface="Times New Roman" panose="02020603050405020304" pitchFamily="18" charset="0"/>
                <a:ea typeface="Times New Roman" panose="02020603050405020304" pitchFamily="18" charset="0"/>
              </a:rPr>
              <a:t>Second</a:t>
            </a:r>
            <a:r>
              <a:rPr lang="en-US" sz="1800" b="0">
                <a:solidFill>
                  <a:srgbClr val="333333"/>
                </a:solidFill>
                <a:effectLst/>
                <a:latin typeface="Times New Roman" panose="02020603050405020304" pitchFamily="18" charset="0"/>
                <a:ea typeface="Times New Roman" panose="02020603050405020304" pitchFamily="18" charset="0"/>
              </a:rPr>
              <a:t> Availability Zone  select</a:t>
            </a:r>
            <a:r>
              <a:rPr lang="en-US" sz="1800" b="1">
                <a:solidFill>
                  <a:srgbClr val="333333"/>
                </a:solidFill>
                <a:effectLst/>
                <a:latin typeface="Times New Roman" panose="02020603050405020304" pitchFamily="18" charset="0"/>
                <a:ea typeface="Times New Roman" panose="02020603050405020304" pitchFamily="18" charset="0"/>
              </a:rPr>
              <a:t> Public Subnet 2.</a:t>
            </a:r>
            <a:endParaRPr lang="en-IN" sz="18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91" name="TextBox 1"/>
          <p:cNvSpPr txBox="1"/>
          <p:nvPr/>
        </p:nvSpPr>
        <p:spPr>
          <a:xfrm>
            <a:off x="1284051" y="525505"/>
            <a:ext cx="10314914" cy="41046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a:latin typeface="Times New Roman" panose="02020603050405020304" pitchFamily="18" charset="0"/>
                <a:cs typeface="Times New Roman" panose="02020603050405020304" pitchFamily="18" charset="0"/>
              </a:rPr>
              <a:t>                        </a:t>
            </a:r>
            <a:r>
              <a:rPr lang="en-US" sz="2400">
                <a:solidFill>
                  <a:schemeClr val="bg1"/>
                </a:solidFill>
                <a:latin typeface="Times New Roman" panose="02020603050405020304" pitchFamily="18" charset="0"/>
                <a:cs typeface="Times New Roman" panose="02020603050405020304" pitchFamily="18" charset="0"/>
              </a:rPr>
              <a:t>LAB 1:INTRODUCTION TO AWS IAM</a:t>
            </a: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kumimoji="0" lang="en-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Explore the Users and Group</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Services</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menu, select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IAM</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navigation pane on the left, choose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Create the user with the following name.</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user-1</a:t>
            </a:r>
            <a:endParaRPr lang="en-US" sz="2000">
              <a:solidFill>
                <a:srgbClr val="333333"/>
              </a:solidFill>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Next and click Create user</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a:solidFill>
                <a:srgbClr val="333333"/>
              </a:solidFill>
              <a:latin typeface="Times New Roman" panose="02020603050405020304" pitchFamily="18" charset="0"/>
              <a:cs typeface="Times New Roman" panose="02020603050405020304" pitchFamily="18" charset="0"/>
            </a:endParaRPr>
          </a:p>
          <a:p>
            <a:endPar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a:latin typeface="Times New Roman" panose="02020603050405020304" pitchFamily="18" charset="0"/>
              <a:cs typeface="Times New Roman" panose="02020603050405020304" pitchFamily="18" charset="0"/>
            </a:endParaRPr>
          </a:p>
        </p:txBody>
      </p:sp>
      <p:pic>
        <p:nvPicPr>
          <p:cNvPr id="2097154" name="Ink 2"/>
          <p:cNvPicPr>
            <a:picLocks/>
          </p:cNvPicPr>
          <p:nvPr/>
        </p:nvPicPr>
        <p:blipFill>
          <a:blip r:embed="rId3"/>
          <a:stretch>
            <a:fillRect/>
          </a:stretch>
        </p:blipFill>
        <p:spPr>
          <a:xfrm flipH="1">
            <a:off x="-1797050" y="1971040"/>
            <a:ext cx="0" cy="0"/>
          </a:xfrm>
          <a:prstGeom prst="rect">
            <a:avLst/>
          </a:prstGeom>
        </p:spPr>
      </p:pic>
      <p:pic>
        <p:nvPicPr>
          <p:cNvPr id="2097155" name="Ink 3"/>
          <p:cNvPicPr>
            <a:picLocks/>
          </p:cNvPicPr>
          <p:nvPr/>
        </p:nvPicPr>
        <p:blipFill>
          <a:blip r:embed="rId4"/>
          <a:stretch>
            <a:fillRect/>
          </a:stretch>
        </p:blipFill>
        <p:spPr>
          <a:xfrm flipH="1">
            <a:off x="-1074420" y="1626235"/>
            <a:ext cx="0" cy="0"/>
          </a:xfrm>
          <a:prstGeom prst="rect">
            <a:avLst/>
          </a:prstGeom>
        </p:spPr>
      </p:pic>
      <p:pic>
        <p:nvPicPr>
          <p:cNvPr id="2097156" name="Ink 4"/>
          <p:cNvPicPr>
            <a:picLocks/>
          </p:cNvPicPr>
          <p:nvPr/>
        </p:nvPicPr>
        <p:blipFill>
          <a:blip r:embed="rId5"/>
          <a:stretch>
            <a:fillRect/>
          </a:stretch>
        </p:blipFill>
        <p:spPr>
          <a:xfrm flipH="1">
            <a:off x="-3224530" y="1802130"/>
            <a:ext cx="0" cy="0"/>
          </a:xfrm>
          <a:prstGeom prst="rect">
            <a:avLst/>
          </a:prstGeom>
        </p:spPr>
      </p:pic>
      <p:pic>
        <p:nvPicPr>
          <p:cNvPr id="2097157" name="Ink 5"/>
          <p:cNvPicPr>
            <a:picLocks/>
          </p:cNvPicPr>
          <p:nvPr/>
        </p:nvPicPr>
        <p:blipFill>
          <a:blip r:embed="rId6"/>
          <a:stretch>
            <a:fillRect/>
          </a:stretch>
        </p:blipFill>
        <p:spPr>
          <a:xfrm flipH="1">
            <a:off x="-3232150" y="1802130"/>
            <a:ext cx="0" cy="0"/>
          </a:xfrm>
          <a:prstGeom prst="rect">
            <a:avLst/>
          </a:prstGeom>
        </p:spPr>
      </p:pic>
      <p:sp>
        <p:nvSpPr>
          <p:cNvPr id="1048592" name="Rectangle 5"/>
          <p:cNvSpPr>
            <a:spLocks noChangeArrowheads="1"/>
          </p:cNvSpPr>
          <p:nvPr/>
        </p:nvSpPr>
        <p:spPr bwMode="auto">
          <a:xfrm>
            <a:off x="89452" y="346435"/>
            <a:ext cx="182880" cy="358140"/>
          </a:xfrm>
          <a:prstGeom prst="rect">
            <a:avLst/>
          </a:prstGeom>
          <a:noFill/>
          <a:ln>
            <a:noFill/>
          </a:ln>
          <a:effec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pic>
        <p:nvPicPr>
          <p:cNvPr id="2097158" name="Picture 8"/>
          <p:cNvPicPr>
            <a:picLocks noChangeAspect="1"/>
          </p:cNvPicPr>
          <p:nvPr/>
        </p:nvPicPr>
        <p:blipFill>
          <a:blip r:embed="rId7" cstate="print"/>
          <a:srcRect l="2335" t="8982" r="4809" b="8528"/>
          <a:stretch>
            <a:fillRect/>
          </a:stretch>
        </p:blipFill>
        <p:spPr bwMode="auto">
          <a:xfrm>
            <a:off x="2873954" y="3855995"/>
            <a:ext cx="5151120" cy="265938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82" name="Picture 1"/>
          <p:cNvPicPr>
            <a:picLocks noChangeAspect="1"/>
          </p:cNvPicPr>
          <p:nvPr/>
        </p:nvPicPr>
        <p:blipFill>
          <a:blip r:embed="rId3"/>
          <a:srcRect l="-794" t="8555" r="3798" b="10773"/>
          <a:stretch>
            <a:fillRect/>
          </a:stretch>
        </p:blipFill>
        <p:spPr bwMode="auto">
          <a:xfrm>
            <a:off x="2495550" y="357822"/>
            <a:ext cx="5270500" cy="2464435"/>
          </a:xfrm>
          <a:prstGeom prst="rect">
            <a:avLst/>
          </a:prstGeom>
          <a:ln>
            <a:noFill/>
          </a:ln>
        </p:spPr>
      </p:pic>
      <p:sp>
        <p:nvSpPr>
          <p:cNvPr id="1048618" name="TextBox 3"/>
          <p:cNvSpPr txBox="1"/>
          <p:nvPr/>
        </p:nvSpPr>
        <p:spPr>
          <a:xfrm>
            <a:off x="1272540" y="2835415"/>
            <a:ext cx="1004570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1800" b="0">
                <a:solidFill>
                  <a:srgbClr val="333333"/>
                </a:solidFill>
                <a:effectLst/>
                <a:latin typeface="Times New Roman" panose="02020603050405020304" pitchFamily="18" charset="0"/>
                <a:ea typeface="Times New Roman" panose="02020603050405020304" pitchFamily="18" charset="0"/>
              </a:rPr>
              <a:t>Step 10:  </a:t>
            </a:r>
            <a:r>
              <a:rPr lang="en-US" sz="1800">
                <a:solidFill>
                  <a:srgbClr val="333333"/>
                </a:solidFill>
                <a:effectLst/>
                <a:latin typeface="Times New Roman" panose="02020603050405020304" pitchFamily="18" charset="0"/>
                <a:ea typeface="Times New Roman" panose="02020603050405020304" pitchFamily="18" charset="0"/>
              </a:rPr>
              <a:t>In the </a:t>
            </a:r>
            <a:r>
              <a:rPr lang="en-US" sz="1800" b="1">
                <a:solidFill>
                  <a:srgbClr val="333333"/>
                </a:solidFill>
                <a:effectLst/>
                <a:latin typeface="Times New Roman" panose="02020603050405020304" pitchFamily="18" charset="0"/>
                <a:ea typeface="Times New Roman" panose="02020603050405020304" pitchFamily="18" charset="0"/>
              </a:rPr>
              <a:t>Security groups</a:t>
            </a:r>
            <a:r>
              <a:rPr lang="en-US" sz="1800">
                <a:solidFill>
                  <a:srgbClr val="333333"/>
                </a:solidFill>
                <a:effectLst/>
                <a:latin typeface="Times New Roman" panose="02020603050405020304" pitchFamily="18" charset="0"/>
                <a:ea typeface="Times New Roman" panose="02020603050405020304" pitchFamily="18" charset="0"/>
              </a:rPr>
              <a:t> section: Select </a:t>
            </a:r>
            <a:r>
              <a:rPr lang="en-US" sz="1800" b="1">
                <a:solidFill>
                  <a:srgbClr val="333333"/>
                </a:solidFill>
                <a:effectLst/>
                <a:latin typeface="Times New Roman" panose="02020603050405020304" pitchFamily="18" charset="0"/>
                <a:ea typeface="Times New Roman" panose="02020603050405020304" pitchFamily="18" charset="0"/>
              </a:rPr>
              <a:t>Web Security Group</a:t>
            </a:r>
            <a:endParaRPr lang="en-IN" sz="1800">
              <a:effectLst/>
              <a:latin typeface="Times New Roman" panose="02020603050405020304" pitchFamily="18" charset="0"/>
              <a:ea typeface="Times New Roman" panose="02020603050405020304" pitchFamily="18" charset="0"/>
            </a:endParaRPr>
          </a:p>
          <a:p>
            <a:pPr algn="just"/>
            <a:r>
              <a:rPr lang="en-US" sz="1800" b="0">
                <a:solidFill>
                  <a:srgbClr val="333333"/>
                </a:solidFill>
                <a:effectLst/>
                <a:latin typeface="Times New Roman" panose="02020603050405020304" pitchFamily="18" charset="0"/>
                <a:ea typeface="Times New Roman" panose="02020603050405020304" pitchFamily="18" charset="0"/>
              </a:rPr>
              <a:t>      Step 11: </a:t>
            </a:r>
            <a:r>
              <a:rPr lang="en-US" sz="1800">
                <a:solidFill>
                  <a:srgbClr val="333333"/>
                </a:solidFill>
                <a:effectLst/>
                <a:latin typeface="Times New Roman" panose="02020603050405020304" pitchFamily="18" charset="0"/>
                <a:ea typeface="Times New Roman" panose="02020603050405020304" pitchFamily="18" charset="0"/>
              </a:rPr>
              <a:t>For the Listener HTTP:80 row, set the Default action to forward to </a:t>
            </a:r>
            <a:r>
              <a:rPr lang="en-US" sz="1800" b="1" err="1">
                <a:solidFill>
                  <a:srgbClr val="333333"/>
                </a:solidFill>
                <a:effectLst/>
                <a:latin typeface="Times New Roman" panose="02020603050405020304" pitchFamily="18" charset="0"/>
                <a:ea typeface="Times New Roman" panose="02020603050405020304" pitchFamily="18" charset="0"/>
              </a:rPr>
              <a:t>LabGroup</a:t>
            </a:r>
            <a:r>
              <a:rPr lang="en-US"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p:txBody>
      </p:sp>
      <p:pic>
        <p:nvPicPr>
          <p:cNvPr id="2097183" name="Picture 4"/>
          <p:cNvPicPr>
            <a:picLocks noChangeAspect="1"/>
          </p:cNvPicPr>
          <p:nvPr/>
        </p:nvPicPr>
        <p:blipFill>
          <a:blip r:embed="rId4"/>
          <a:srcRect t="8837" b="9635"/>
          <a:stretch>
            <a:fillRect/>
          </a:stretch>
        </p:blipFill>
        <p:spPr bwMode="auto">
          <a:xfrm>
            <a:off x="2660650" y="3773170"/>
            <a:ext cx="5326380" cy="244094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19" name="TextBox 2"/>
          <p:cNvSpPr txBox="1"/>
          <p:nvPr/>
        </p:nvSpPr>
        <p:spPr>
          <a:xfrm>
            <a:off x="1435100" y="445388"/>
            <a:ext cx="9801860" cy="4534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12 : Scroll to the bottom and choose Create load balancer.</a:t>
            </a:r>
            <a:endParaRPr lang="en-IN" sz="180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 Launch Configuration and an Auto Scaling Group</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     Step 1 : In the left navigation pane, click </a:t>
            </a:r>
            <a:r>
              <a:rPr lang="en-US" sz="1800" b="1">
                <a:solidFill>
                  <a:srgbClr val="333333"/>
                </a:solidFill>
                <a:effectLst/>
                <a:latin typeface="Times New Roman" panose="02020603050405020304" pitchFamily="18" charset="0"/>
                <a:ea typeface="Times New Roman" panose="02020603050405020304" pitchFamily="18" charset="0"/>
              </a:rPr>
              <a:t>Launch Configurations</a:t>
            </a:r>
            <a:r>
              <a:rPr lang="en-US"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     Step 2 :  Click Create </a:t>
            </a:r>
            <a:r>
              <a:rPr lang="en-US" sz="1800" b="1">
                <a:solidFill>
                  <a:srgbClr val="333333"/>
                </a:solidFill>
                <a:effectLst/>
                <a:latin typeface="Times New Roman" panose="02020603050405020304" pitchFamily="18" charset="0"/>
                <a:ea typeface="Times New Roman" panose="02020603050405020304" pitchFamily="18" charset="0"/>
              </a:rPr>
              <a:t>Launch Configuration.</a:t>
            </a:r>
            <a:endParaRPr lang="en-IN" sz="1800">
              <a:effectLst/>
              <a:latin typeface="Times New Roman" panose="02020603050405020304" pitchFamily="18" charset="0"/>
              <a:ea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      Step 3 : Configure these settings:</a:t>
            </a:r>
            <a:endParaRPr lang="en-IN" sz="18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0">
                <a:solidFill>
                  <a:srgbClr val="333333"/>
                </a:solidFill>
                <a:effectLst/>
                <a:latin typeface="Times New Roman" panose="02020603050405020304" pitchFamily="18" charset="0"/>
                <a:ea typeface="Times New Roman" panose="02020603050405020304" pitchFamily="18" charset="0"/>
              </a:rPr>
              <a:t>Launch configuration name: LabConfig</a:t>
            </a:r>
            <a:endParaRPr lang="en-IN" sz="1800">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Amazon Machine Image (AMI) Choose </a:t>
            </a:r>
            <a:r>
              <a:rPr lang="en-US" sz="18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AMI</a:t>
            </a:r>
          </a:p>
          <a:p>
            <a:pPr marL="342900" lvl="0" indent="-342900" algn="just">
              <a:lnSpc>
                <a:spcPct val="107000"/>
              </a:lnSpc>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choose instance type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t3.micro</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choose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If you have launched the lab in the us-east-1 Region, select the </a:t>
            </a:r>
            <a:r>
              <a:rPr lang="en-US" sz="2000" b="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t2.micro</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97184" name="Picture 3"/>
          <p:cNvPicPr>
            <a:picLocks noChangeAspect="1"/>
          </p:cNvPicPr>
          <p:nvPr/>
        </p:nvPicPr>
        <p:blipFill>
          <a:blip r:embed="rId3"/>
          <a:srcRect l="2033" t="9947" r="2010" b="9423"/>
          <a:stretch>
            <a:fillRect/>
          </a:stretch>
        </p:blipFill>
        <p:spPr bwMode="auto">
          <a:xfrm>
            <a:off x="3263265" y="4658360"/>
            <a:ext cx="4629150" cy="21996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20" name="TextBox 2"/>
          <p:cNvSpPr txBox="1"/>
          <p:nvPr/>
        </p:nvSpPr>
        <p:spPr>
          <a:xfrm>
            <a:off x="1384300" y="337415"/>
            <a:ext cx="9618980" cy="383912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Monitoring: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EC2 instance detailed monitoring within CloudWatch</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Under </a:t>
            </a:r>
            <a:r>
              <a:rPr lang="en-US" sz="2000" b="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an existing security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Security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 options: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an existing key pair</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key pair:</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vockey</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 acknowledge...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Create Launch Configuration.</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185" name="Picture 3"/>
          <p:cNvPicPr>
            <a:picLocks noChangeAspect="1"/>
          </p:cNvPicPr>
          <p:nvPr/>
        </p:nvPicPr>
        <p:blipFill>
          <a:blip r:embed="rId3"/>
          <a:srcRect t="10327" b="10147"/>
          <a:stretch>
            <a:fillRect/>
          </a:stretch>
        </p:blipFill>
        <p:spPr bwMode="auto">
          <a:xfrm>
            <a:off x="3192145" y="4442230"/>
            <a:ext cx="4649470" cy="2078355"/>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21" name="TextBox 2"/>
          <p:cNvSpPr txBox="1"/>
          <p:nvPr/>
        </p:nvSpPr>
        <p:spPr>
          <a:xfrm>
            <a:off x="1272540" y="442020"/>
            <a:ext cx="9761220" cy="170110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Select the checkbox for the </a:t>
            </a:r>
            <a:r>
              <a:rPr lang="en-US" sz="2000" i="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LabConfig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Launch Configuration.</a:t>
            </a: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From the  Actions menu, choose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Auto Scaling group.</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Enter Auto Scaling group name: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Auto Scaling Group</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186" name="Picture 3"/>
          <p:cNvPicPr>
            <a:picLocks noChangeAspect="1"/>
          </p:cNvPicPr>
          <p:nvPr/>
        </p:nvPicPr>
        <p:blipFill>
          <a:blip r:embed="rId3"/>
          <a:srcRect t="9294" b="10658"/>
          <a:stretch>
            <a:fillRect/>
          </a:stretch>
        </p:blipFill>
        <p:spPr bwMode="auto">
          <a:xfrm>
            <a:off x="5451475" y="1863933"/>
            <a:ext cx="5942330" cy="2673985"/>
          </a:xfrm>
          <a:prstGeom prst="rect">
            <a:avLst/>
          </a:prstGeom>
          <a:ln>
            <a:noFill/>
          </a:ln>
        </p:spPr>
      </p:pic>
      <p:sp>
        <p:nvSpPr>
          <p:cNvPr id="1048622" name="TextBox 5"/>
          <p:cNvSpPr txBox="1"/>
          <p:nvPr/>
        </p:nvSpPr>
        <p:spPr>
          <a:xfrm>
            <a:off x="1414779" y="4258724"/>
            <a:ext cx="10649585" cy="231140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page configure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1 (10.0.1.0/24)</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2 (10.0.3.0/24)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Choose Next.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87" name="Picture 1"/>
          <p:cNvPicPr>
            <a:picLocks noChangeAspect="1"/>
          </p:cNvPicPr>
          <p:nvPr/>
        </p:nvPicPr>
        <p:blipFill>
          <a:blip r:embed="rId3"/>
          <a:srcRect t="9295" b="9899"/>
          <a:stretch>
            <a:fillRect/>
          </a:stretch>
        </p:blipFill>
        <p:spPr bwMode="auto">
          <a:xfrm>
            <a:off x="1854517" y="278765"/>
            <a:ext cx="4744085" cy="2155190"/>
          </a:xfrm>
          <a:prstGeom prst="rect">
            <a:avLst/>
          </a:prstGeom>
          <a:ln>
            <a:noFill/>
          </a:ln>
        </p:spPr>
      </p:pic>
      <p:sp>
        <p:nvSpPr>
          <p:cNvPr id="1048623" name="TextBox 3"/>
          <p:cNvSpPr txBox="1"/>
          <p:nvPr/>
        </p:nvSpPr>
        <p:spPr>
          <a:xfrm>
            <a:off x="1076960" y="2828836"/>
            <a:ext cx="10414000" cy="131064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2000">
                <a:solidFill>
                  <a:srgbClr val="333333"/>
                </a:solidFill>
                <a:effectLst/>
                <a:latin typeface="Times New Roman" panose="02020603050405020304" pitchFamily="18" charset="0"/>
                <a:ea typeface="Times New Roman" panose="02020603050405020304" pitchFamily="18" charset="0"/>
              </a:rPr>
              <a:t>Step 10 : In the </a:t>
            </a:r>
            <a:r>
              <a:rPr lang="en-US" sz="2000" b="1">
                <a:solidFill>
                  <a:srgbClr val="333333"/>
                </a:solidFill>
                <a:effectLst/>
                <a:latin typeface="Times New Roman" panose="02020603050405020304" pitchFamily="18" charset="0"/>
                <a:ea typeface="Times New Roman" panose="02020603050405020304" pitchFamily="18" charset="0"/>
              </a:rPr>
              <a:t>Load balancing - </a:t>
            </a:r>
            <a:r>
              <a:rPr lang="en-US" sz="2000" b="1" i="1">
                <a:solidFill>
                  <a:srgbClr val="333333"/>
                </a:solidFill>
                <a:effectLst/>
                <a:latin typeface="Times New Roman" panose="02020603050405020304" pitchFamily="18" charset="0"/>
                <a:ea typeface="Times New Roman" panose="02020603050405020304" pitchFamily="18" charset="0"/>
              </a:rPr>
              <a:t>optional</a:t>
            </a:r>
            <a:r>
              <a:rPr lang="en-US" sz="2000">
                <a:solidFill>
                  <a:srgbClr val="333333"/>
                </a:solidFill>
                <a:effectLst/>
                <a:latin typeface="Times New Roman" panose="02020603050405020304" pitchFamily="18" charset="0"/>
                <a:ea typeface="Times New Roman" panose="02020603050405020304" pitchFamily="18" charset="0"/>
              </a:rPr>
              <a:t> pane, choose </a:t>
            </a:r>
            <a:r>
              <a:rPr lang="en-US" sz="2000" b="1">
                <a:solidFill>
                  <a:srgbClr val="333333"/>
                </a:solidFill>
                <a:effectLst/>
                <a:latin typeface="Times New Roman" panose="02020603050405020304" pitchFamily="18" charset="0"/>
                <a:ea typeface="Times New Roman" panose="02020603050405020304" pitchFamily="18" charset="0"/>
              </a:rPr>
              <a:t>Attach to an existing load balancer</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      Step 11 : In the </a:t>
            </a:r>
            <a:r>
              <a:rPr lang="en-US" sz="2000" b="1">
                <a:solidFill>
                  <a:srgbClr val="333333"/>
                </a:solidFill>
                <a:effectLst/>
                <a:latin typeface="Times New Roman" panose="02020603050405020304" pitchFamily="18" charset="0"/>
                <a:ea typeface="Times New Roman" panose="02020603050405020304" pitchFamily="18" charset="0"/>
              </a:rPr>
              <a:t>Attach to an existing load balancer</a:t>
            </a:r>
            <a:r>
              <a:rPr lang="en-US" sz="2000">
                <a:solidFill>
                  <a:srgbClr val="333333"/>
                </a:solidFill>
                <a:effectLst/>
                <a:latin typeface="Times New Roman" panose="02020603050405020304" pitchFamily="18" charset="0"/>
                <a:ea typeface="Times New Roman" panose="02020603050405020304" pitchFamily="18" charset="0"/>
              </a:rPr>
              <a:t> pane, use the dropdown             list to select </a:t>
            </a:r>
            <a:r>
              <a:rPr lang="en-US" sz="2000" i="1" err="1">
                <a:solidFill>
                  <a:srgbClr val="333333"/>
                </a:solidFill>
                <a:effectLst/>
                <a:latin typeface="Times New Roman" panose="02020603050405020304" pitchFamily="18" charset="0"/>
                <a:ea typeface="Times New Roman" panose="02020603050405020304" pitchFamily="18" charset="0"/>
              </a:rPr>
              <a:t>LabGroup</a:t>
            </a:r>
            <a:r>
              <a:rPr lang="en-US"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p:txBody>
      </p:sp>
      <p:pic>
        <p:nvPicPr>
          <p:cNvPr id="2097188" name="Picture 4"/>
          <p:cNvPicPr>
            <a:picLocks noChangeAspect="1"/>
          </p:cNvPicPr>
          <p:nvPr/>
        </p:nvPicPr>
        <p:blipFill>
          <a:blip r:embed="rId4"/>
          <a:srcRect t="9037" b="9889"/>
          <a:stretch>
            <a:fillRect/>
          </a:stretch>
        </p:blipFill>
        <p:spPr bwMode="auto">
          <a:xfrm>
            <a:off x="1529715" y="3995102"/>
            <a:ext cx="5942330" cy="2708275"/>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24" name="TextBox 2"/>
          <p:cNvSpPr txBox="1"/>
          <p:nvPr/>
        </p:nvSpPr>
        <p:spPr>
          <a:xfrm>
            <a:off x="1252220" y="379884"/>
            <a:ext cx="9751060" cy="254338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2000">
                <a:solidFill>
                  <a:srgbClr val="333333"/>
                </a:solidFill>
                <a:effectLst/>
                <a:latin typeface="Times New Roman" panose="02020603050405020304" pitchFamily="18" charset="0"/>
                <a:ea typeface="Times New Roman" panose="02020603050405020304" pitchFamily="18" charset="0"/>
              </a:rPr>
              <a:t>Step 12 : In the </a:t>
            </a:r>
            <a:r>
              <a:rPr lang="en-US" sz="2000" b="1">
                <a:solidFill>
                  <a:srgbClr val="333333"/>
                </a:solidFill>
                <a:effectLst/>
                <a:latin typeface="Times New Roman" panose="02020603050405020304" pitchFamily="18" charset="0"/>
                <a:ea typeface="Times New Roman" panose="02020603050405020304" pitchFamily="18" charset="0"/>
              </a:rPr>
              <a:t>Additional settings - </a:t>
            </a:r>
            <a:r>
              <a:rPr lang="en-US" sz="2000" b="1" i="1">
                <a:solidFill>
                  <a:srgbClr val="333333"/>
                </a:solidFill>
                <a:effectLst/>
                <a:latin typeface="Times New Roman" panose="02020603050405020304" pitchFamily="18" charset="0"/>
                <a:ea typeface="Times New Roman" panose="02020603050405020304" pitchFamily="18" charset="0"/>
              </a:rPr>
              <a:t>optional</a:t>
            </a:r>
            <a:r>
              <a:rPr lang="en-US" sz="2000">
                <a:solidFill>
                  <a:srgbClr val="333333"/>
                </a:solidFill>
                <a:effectLst/>
                <a:latin typeface="Times New Roman" panose="02020603050405020304" pitchFamily="18" charset="0"/>
                <a:ea typeface="Times New Roman" panose="02020603050405020304" pitchFamily="18" charset="0"/>
              </a:rPr>
              <a:t> pane, select </a:t>
            </a:r>
            <a:r>
              <a:rPr lang="en-US" sz="2000" b="1">
                <a:solidFill>
                  <a:srgbClr val="333333"/>
                </a:solidFill>
                <a:effectLst/>
                <a:latin typeface="Times New Roman" panose="02020603050405020304" pitchFamily="18" charset="0"/>
                <a:ea typeface="Times New Roman" panose="02020603050405020304" pitchFamily="18" charset="0"/>
              </a:rPr>
              <a:t>Enable group metrics collection within CloudWatch</a:t>
            </a:r>
            <a:endParaRPr lang="en-IN" sz="200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13  :Choose Next.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14  : 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Group size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Desired capacity: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Minimum capacity: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Maximum capacity: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97189" name="Picture 3"/>
          <p:cNvPicPr>
            <a:picLocks noChangeAspect="1"/>
          </p:cNvPicPr>
          <p:nvPr/>
        </p:nvPicPr>
        <p:blipFill>
          <a:blip r:embed="rId3"/>
          <a:srcRect t="9037" b="9889"/>
          <a:stretch>
            <a:fillRect/>
          </a:stretch>
        </p:blipFill>
        <p:spPr bwMode="auto">
          <a:xfrm>
            <a:off x="5654675" y="1733396"/>
            <a:ext cx="4235450" cy="1930400"/>
          </a:xfrm>
          <a:prstGeom prst="rect">
            <a:avLst/>
          </a:prstGeom>
          <a:ln>
            <a:noFill/>
          </a:ln>
        </p:spPr>
      </p:pic>
      <p:sp>
        <p:nvSpPr>
          <p:cNvPr id="1048625" name="TextBox 5"/>
          <p:cNvSpPr txBox="1"/>
          <p:nvPr/>
        </p:nvSpPr>
        <p:spPr>
          <a:xfrm>
            <a:off x="1424940" y="4171796"/>
            <a:ext cx="7962900" cy="229550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15 : 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Scaling policies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tracking scaling policy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configure: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policy 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LabScalingPolicy</a:t>
            </a:r>
          </a:p>
          <a:p>
            <a:pPr marL="342900" lvl="0" indent="-342900" algn="just">
              <a:lnSpc>
                <a:spcPct val="107000"/>
              </a:lnSpc>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Metric type:</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Average CPU Utilization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200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90" name="Picture 1"/>
          <p:cNvPicPr>
            <a:picLocks noChangeAspect="1"/>
          </p:cNvPicPr>
          <p:nvPr/>
        </p:nvPicPr>
        <p:blipFill>
          <a:blip r:embed="rId3"/>
          <a:srcRect t="9294" b="10141"/>
          <a:stretch>
            <a:fillRect/>
          </a:stretch>
        </p:blipFill>
        <p:spPr bwMode="auto">
          <a:xfrm>
            <a:off x="1296035" y="295275"/>
            <a:ext cx="5942330" cy="2691130"/>
          </a:xfrm>
          <a:prstGeom prst="rect">
            <a:avLst/>
          </a:prstGeom>
          <a:ln>
            <a:noFill/>
          </a:ln>
        </p:spPr>
      </p:pic>
      <p:sp>
        <p:nvSpPr>
          <p:cNvPr id="1048626" name="TextBox 7"/>
          <p:cNvSpPr txBox="1"/>
          <p:nvPr/>
        </p:nvSpPr>
        <p:spPr>
          <a:xfrm>
            <a:off x="1475104" y="3175286"/>
            <a:ext cx="610108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IN" sz="1800">
                <a:solidFill>
                  <a:srgbClr val="333333"/>
                </a:solidFill>
                <a:effectLst/>
                <a:latin typeface="Times New Roman" panose="02020603050405020304" pitchFamily="18" charset="0"/>
                <a:ea typeface="Times New Roman" panose="02020603050405020304" pitchFamily="18" charset="0"/>
              </a:rPr>
              <a:t> </a:t>
            </a:r>
            <a:r>
              <a:rPr lang="en-US" sz="1800">
                <a:solidFill>
                  <a:srgbClr val="333333"/>
                </a:solidFill>
                <a:effectLst/>
                <a:latin typeface="Times New Roman" panose="02020603050405020304" pitchFamily="18" charset="0"/>
                <a:ea typeface="Times New Roman" panose="02020603050405020304" pitchFamily="18" charset="0"/>
              </a:rPr>
              <a:t>Step 16 : Choose Next</a:t>
            </a:r>
            <a:endParaRPr lang="en-IN" sz="1800">
              <a:effectLst/>
              <a:latin typeface="Times New Roman" panose="02020603050405020304" pitchFamily="18" charset="0"/>
              <a:ea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Step 17 : Choose Next</a:t>
            </a:r>
            <a:endParaRPr lang="en-IN" sz="1800">
              <a:effectLst/>
              <a:latin typeface="Times New Roman" panose="02020603050405020304" pitchFamily="18" charset="0"/>
              <a:ea typeface="Times New Roman" panose="02020603050405020304" pitchFamily="18" charset="0"/>
            </a:endParaRPr>
          </a:p>
        </p:txBody>
      </p:sp>
      <p:pic>
        <p:nvPicPr>
          <p:cNvPr id="2097191" name="Picture 8"/>
          <p:cNvPicPr>
            <a:picLocks noChangeAspect="1"/>
          </p:cNvPicPr>
          <p:nvPr/>
        </p:nvPicPr>
        <p:blipFill>
          <a:blip r:embed="rId4"/>
          <a:srcRect t="10069" b="48364"/>
          <a:stretch>
            <a:fillRect/>
          </a:stretch>
        </p:blipFill>
        <p:spPr bwMode="auto">
          <a:xfrm>
            <a:off x="1633219" y="3986321"/>
            <a:ext cx="5942965" cy="1388745"/>
          </a:xfrm>
          <a:prstGeom prst="rect">
            <a:avLst/>
          </a:prstGeom>
          <a:ln>
            <a:noFill/>
          </a:ln>
        </p:spPr>
      </p:pic>
      <p:sp>
        <p:nvSpPr>
          <p:cNvPr id="1048627" name="TextBox 10"/>
          <p:cNvSpPr txBox="1"/>
          <p:nvPr/>
        </p:nvSpPr>
        <p:spPr>
          <a:xfrm>
            <a:off x="1760220" y="5539770"/>
            <a:ext cx="6101080" cy="89154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18 : Choose Tag</a:t>
            </a:r>
            <a:endParaRPr lang="en-IN" sz="18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rPr>
              <a:t>Key:</a:t>
            </a:r>
            <a:r>
              <a:rPr lang="en-US" sz="1800">
                <a:solidFill>
                  <a:srgbClr val="333333"/>
                </a:solidFill>
                <a:effectLst/>
                <a:latin typeface="Times New Roman" panose="02020603050405020304" pitchFamily="18" charset="0"/>
                <a:ea typeface="Times New Roman" panose="02020603050405020304" pitchFamily="18" charset="0"/>
              </a:rPr>
              <a:t> Name</a:t>
            </a:r>
            <a:endParaRPr lang="en-IN" sz="18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rPr>
              <a:t>Value:</a:t>
            </a:r>
            <a:r>
              <a:rPr lang="en-US" sz="1800">
                <a:solidFill>
                  <a:srgbClr val="333333"/>
                </a:solidFill>
                <a:effectLst/>
                <a:latin typeface="Times New Roman" panose="02020603050405020304" pitchFamily="18" charset="0"/>
                <a:ea typeface="Times New Roman" panose="02020603050405020304" pitchFamily="18" charset="0"/>
              </a:rPr>
              <a:t> Lab Instance</a:t>
            </a:r>
            <a:endParaRPr lang="en-IN" sz="18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92" name="Picture 1"/>
          <p:cNvPicPr>
            <a:picLocks noChangeAspect="1"/>
          </p:cNvPicPr>
          <p:nvPr/>
        </p:nvPicPr>
        <p:blipFill>
          <a:blip r:embed="rId3"/>
          <a:srcRect t="13426" b="10672"/>
          <a:stretch>
            <a:fillRect/>
          </a:stretch>
        </p:blipFill>
        <p:spPr bwMode="auto">
          <a:xfrm>
            <a:off x="2496185" y="0"/>
            <a:ext cx="4192270" cy="1788795"/>
          </a:xfrm>
          <a:prstGeom prst="rect">
            <a:avLst/>
          </a:prstGeom>
          <a:ln>
            <a:noFill/>
          </a:ln>
        </p:spPr>
      </p:pic>
      <p:sp>
        <p:nvSpPr>
          <p:cNvPr id="1048628" name="TextBox 3"/>
          <p:cNvSpPr txBox="1"/>
          <p:nvPr/>
        </p:nvSpPr>
        <p:spPr>
          <a:xfrm>
            <a:off x="1465580" y="1943915"/>
            <a:ext cx="9730740" cy="478637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19 : Click Next.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20 : Review the details of your Auto Scaling group, then click Create Auto scaling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Verify that Load Balancing is Working</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(You should see two new instances named </a:t>
            </a:r>
            <a:r>
              <a:rPr lang="en-US" sz="2000" b="1"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Balancing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a:t>
            </a:r>
            <a:r>
              <a:rPr lang="en-US" sz="2000" i="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Click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(Two </a:t>
            </a:r>
            <a:r>
              <a:rPr lang="en-US" sz="2000" b="1"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targets should be listed for this target group</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Wait until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both instances transitions to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healthy</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Balancers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In the lower pane, copy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DNS 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the load balancer, making sure to omit "(A Record)".</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93" name="Picture 1"/>
          <p:cNvPicPr>
            <a:picLocks noChangeAspect="1"/>
          </p:cNvPicPr>
          <p:nvPr/>
        </p:nvPicPr>
        <p:blipFill>
          <a:blip r:embed="rId3"/>
          <a:srcRect t="9294" b="10658"/>
          <a:stretch>
            <a:fillRect/>
          </a:stretch>
        </p:blipFill>
        <p:spPr bwMode="auto">
          <a:xfrm>
            <a:off x="1326515" y="303847"/>
            <a:ext cx="5942330" cy="2673985"/>
          </a:xfrm>
          <a:prstGeom prst="rect">
            <a:avLst/>
          </a:prstGeom>
          <a:ln>
            <a:noFill/>
          </a:ln>
        </p:spPr>
      </p:pic>
      <p:pic>
        <p:nvPicPr>
          <p:cNvPr id="2097194" name="Picture 2"/>
          <p:cNvPicPr>
            <a:picLocks noChangeAspect="1"/>
          </p:cNvPicPr>
          <p:nvPr/>
        </p:nvPicPr>
        <p:blipFill>
          <a:blip r:embed="rId4"/>
          <a:srcRect t="8262" b="37261"/>
          <a:stretch>
            <a:fillRect/>
          </a:stretch>
        </p:blipFill>
        <p:spPr bwMode="auto">
          <a:xfrm>
            <a:off x="1945957" y="4500245"/>
            <a:ext cx="5942965" cy="1819910"/>
          </a:xfrm>
          <a:prstGeom prst="rect">
            <a:avLst/>
          </a:prstGeom>
          <a:ln>
            <a:noFill/>
          </a:ln>
        </p:spPr>
      </p:pic>
      <p:sp>
        <p:nvSpPr>
          <p:cNvPr id="1048629" name="TextBox 4"/>
          <p:cNvSpPr txBox="1"/>
          <p:nvPr/>
        </p:nvSpPr>
        <p:spPr>
          <a:xfrm>
            <a:off x="1168400" y="3429000"/>
            <a:ext cx="804418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8 : Open a new web browser tab, paste the DNS Name you just copied, and press Enter.</a:t>
            </a:r>
            <a:endParaRPr lang="en-IN" sz="18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30" name="TextBox 2"/>
          <p:cNvSpPr txBox="1"/>
          <p:nvPr/>
        </p:nvSpPr>
        <p:spPr>
          <a:xfrm>
            <a:off x="1290320" y="377715"/>
            <a:ext cx="10353040" cy="41624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5: Test Auto Scaling</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On the services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 Scaling Groups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Auto Scaling Group</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bottom half of the page, choose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Automatic Scaling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Actions and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Edit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to 50.</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Update.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195" name="Picture 3"/>
          <p:cNvPicPr>
            <a:picLocks noChangeAspect="1"/>
          </p:cNvPicPr>
          <p:nvPr/>
        </p:nvPicPr>
        <p:blipFill>
          <a:blip r:embed="rId3"/>
          <a:srcRect t="9294" b="10399"/>
          <a:stretch>
            <a:fillRect/>
          </a:stretch>
        </p:blipFill>
        <p:spPr bwMode="auto">
          <a:xfrm>
            <a:off x="4307522" y="4462255"/>
            <a:ext cx="4471035" cy="201803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93" name="TextBox 1"/>
          <p:cNvSpPr txBox="1"/>
          <p:nvPr/>
        </p:nvSpPr>
        <p:spPr>
          <a:xfrm>
            <a:off x="778213" y="486383"/>
            <a:ext cx="1075879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a:p>
            <a:endParaRPr lang="en-IN"/>
          </a:p>
        </p:txBody>
      </p:sp>
      <p:pic>
        <p:nvPicPr>
          <p:cNvPr id="2097159" name="Picture 2"/>
          <p:cNvPicPr>
            <a:picLocks noChangeAspect="1"/>
          </p:cNvPicPr>
          <p:nvPr/>
        </p:nvPicPr>
        <p:blipFill>
          <a:blip r:embed="rId3" cstate="print"/>
          <a:srcRect l="19943" t="10164" r="4542" b="7820"/>
          <a:stretch>
            <a:fillRect/>
          </a:stretch>
        </p:blipFill>
        <p:spPr bwMode="auto">
          <a:xfrm>
            <a:off x="5377775" y="394692"/>
            <a:ext cx="5151120" cy="2644140"/>
          </a:xfrm>
          <a:prstGeom prst="rect">
            <a:avLst/>
          </a:prstGeom>
          <a:ln>
            <a:noFill/>
          </a:ln>
        </p:spPr>
      </p:pic>
      <p:sp>
        <p:nvSpPr>
          <p:cNvPr id="1048594" name="TextBox 3"/>
          <p:cNvSpPr txBox="1"/>
          <p:nvPr/>
        </p:nvSpPr>
        <p:spPr>
          <a:xfrm>
            <a:off x="654996" y="394692"/>
            <a:ext cx="9445558" cy="649224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a:solidFill>
                  <a:srgbClr val="333333"/>
                </a:solidFill>
                <a:effectLst/>
                <a:latin typeface="Times New Roman" panose="02020603050405020304" pitchFamily="18" charset="0"/>
                <a:ea typeface="Times New Roman" panose="02020603050405020304" pitchFamily="18" charset="0"/>
              </a:rPr>
              <a:t>Notice that user-1 does not have any permissions.</a:t>
            </a:r>
          </a:p>
          <a:p>
            <a:endParaRPr lang="en-IN" sz="1800" b="1">
              <a:solidFill>
                <a:srgbClr val="333333"/>
              </a:solidFill>
              <a:effectLst/>
              <a:latin typeface="Times New Roman" panose="02020603050405020304" pitchFamily="18" charset="0"/>
              <a:ea typeface="Times New Roman" panose="02020603050405020304" pitchFamily="18" charset="0"/>
            </a:endParaRPr>
          </a:p>
          <a:p>
            <a:endParaRPr lang="en-IN" b="1">
              <a:solidFill>
                <a:srgbClr val="333333"/>
              </a:solidFill>
              <a:latin typeface="Times New Roman" panose="02020603050405020304" pitchFamily="18" charset="0"/>
              <a:ea typeface="Times New Roman" panose="02020603050405020304" pitchFamily="18" charset="0"/>
            </a:endParaRPr>
          </a:p>
          <a:p>
            <a:endParaRPr lang="en-IN" sz="1800" b="1">
              <a:solidFill>
                <a:srgbClr val="333333"/>
              </a:solidFill>
              <a:effectLst/>
              <a:latin typeface="Times New Roman" panose="02020603050405020304" pitchFamily="18" charset="0"/>
              <a:ea typeface="Times New Roman" panose="02020603050405020304" pitchFamily="18" charset="0"/>
            </a:endParaRPr>
          </a:p>
          <a:p>
            <a:endParaRPr lang="en-IN" sz="1800" b="1">
              <a:solidFill>
                <a:srgbClr val="333333"/>
              </a:solidFill>
              <a:effectLst/>
              <a:latin typeface="Times New Roman" panose="02020603050405020304" pitchFamily="18" charset="0"/>
              <a:ea typeface="Times New Roman" panose="02020603050405020304" pitchFamily="18" charset="0"/>
            </a:endParaRPr>
          </a:p>
          <a:p>
            <a:endParaRPr lang="en-IN" b="1">
              <a:solidFill>
                <a:srgbClr val="333333"/>
              </a:solidFill>
              <a:latin typeface="Times New Roman" panose="02020603050405020304" pitchFamily="18" charset="0"/>
              <a:ea typeface="Times New Roman" panose="02020603050405020304" pitchFamily="18" charset="0"/>
            </a:endParaRPr>
          </a:p>
          <a:p>
            <a:endParaRPr lang="en-IN" sz="1800" b="1">
              <a:solidFill>
                <a:srgbClr val="333333"/>
              </a:solidFill>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5:</a:t>
            </a:r>
            <a:r>
              <a:rPr lang="en-IN" sz="1800">
                <a:solidFill>
                  <a:srgbClr val="333333"/>
                </a:solidFill>
                <a:effectLst/>
                <a:latin typeface="Times New Roman" panose="02020603050405020304" pitchFamily="18" charset="0"/>
                <a:ea typeface="Times New Roman" panose="02020603050405020304" pitchFamily="18" charset="0"/>
              </a:rPr>
              <a:t> Choose the </a:t>
            </a:r>
            <a:r>
              <a:rPr lang="en-IN" sz="1800" b="1">
                <a:solidFill>
                  <a:srgbClr val="333333"/>
                </a:solidFill>
                <a:effectLst/>
                <a:latin typeface="Times New Roman" panose="02020603050405020304" pitchFamily="18" charset="0"/>
                <a:ea typeface="Times New Roman" panose="02020603050405020304" pitchFamily="18" charset="0"/>
              </a:rPr>
              <a:t>Groups</a:t>
            </a:r>
            <a:r>
              <a:rPr lang="en-IN" sz="1800">
                <a:solidFill>
                  <a:srgbClr val="333333"/>
                </a:solidFill>
                <a:effectLst/>
                <a:latin typeface="Times New Roman" panose="02020603050405020304" pitchFamily="18" charset="0"/>
                <a:ea typeface="Times New Roman" panose="02020603050405020304" pitchFamily="18" charset="0"/>
              </a:rPr>
              <a:t> tab.</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user-1 also is not a member of any groups.</a:t>
            </a:r>
            <a:endParaRPr lang="en-IN" sz="1800">
              <a:effectLst/>
              <a:latin typeface="Times New Roman" panose="02020603050405020304" pitchFamily="18" charset="0"/>
              <a:ea typeface="Times New Roman" panose="02020603050405020304" pitchFamily="18" charset="0"/>
            </a:endParaRPr>
          </a:p>
          <a:p>
            <a:pPr marL="457200"/>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6:</a:t>
            </a:r>
            <a:r>
              <a:rPr lang="en-IN" sz="1800">
                <a:solidFill>
                  <a:srgbClr val="333333"/>
                </a:solidFill>
                <a:effectLst/>
                <a:latin typeface="Times New Roman" panose="02020603050405020304" pitchFamily="18" charset="0"/>
                <a:ea typeface="Times New Roman" panose="02020603050405020304" pitchFamily="18" charset="0"/>
              </a:rPr>
              <a:t> Choose the </a:t>
            </a:r>
            <a:r>
              <a:rPr lang="en-IN" sz="1800" b="1">
                <a:solidFill>
                  <a:srgbClr val="333333"/>
                </a:solidFill>
                <a:effectLst/>
                <a:latin typeface="Times New Roman" panose="02020603050405020304" pitchFamily="18" charset="0"/>
                <a:ea typeface="Times New Roman" panose="02020603050405020304" pitchFamily="18" charset="0"/>
              </a:rPr>
              <a:t>Security credentials</a:t>
            </a:r>
            <a:r>
              <a:rPr lang="en-IN" sz="1800">
                <a:solidFill>
                  <a:srgbClr val="333333"/>
                </a:solidFill>
                <a:effectLst/>
                <a:latin typeface="Times New Roman" panose="02020603050405020304" pitchFamily="18" charset="0"/>
                <a:ea typeface="Times New Roman" panose="02020603050405020304" pitchFamily="18" charset="0"/>
              </a:rPr>
              <a:t> tab.</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user-1 is assigned a </a:t>
            </a:r>
            <a:r>
              <a:rPr lang="en-IN" sz="1800" b="1">
                <a:solidFill>
                  <a:srgbClr val="333333"/>
                </a:solidFill>
                <a:effectLst/>
                <a:latin typeface="Times New Roman" panose="02020603050405020304" pitchFamily="18" charset="0"/>
                <a:ea typeface="Times New Roman" panose="02020603050405020304" pitchFamily="18" charset="0"/>
              </a:rPr>
              <a:t>Console password</a:t>
            </a:r>
            <a:endParaRPr lang="en-IN" sz="1800">
              <a:effectLst/>
              <a:latin typeface="Times New Roman" panose="02020603050405020304" pitchFamily="18" charset="0"/>
              <a:ea typeface="Times New Roman" panose="02020603050405020304" pitchFamily="18" charset="0"/>
            </a:endParaRPr>
          </a:p>
          <a:p>
            <a:pPr marL="457200"/>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7</a:t>
            </a:r>
            <a:r>
              <a:rPr lang="en-IN" sz="180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a:solidFill>
                  <a:srgbClr val="333333"/>
                </a:solidFill>
                <a:effectLst/>
                <a:latin typeface="Times New Roman" panose="02020603050405020304" pitchFamily="18" charset="0"/>
                <a:ea typeface="Times New Roman" panose="02020603050405020304" pitchFamily="18" charset="0"/>
              </a:rPr>
              <a:t>User groups</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Choose the </a:t>
            </a:r>
            <a:r>
              <a:rPr lang="en-IN" sz="1800" b="1">
                <a:solidFill>
                  <a:srgbClr val="333333"/>
                </a:solidFill>
                <a:effectLst/>
                <a:latin typeface="Times New Roman" panose="02020603050405020304" pitchFamily="18" charset="0"/>
                <a:ea typeface="Times New Roman" panose="02020603050405020304" pitchFamily="18" charset="0"/>
              </a:rPr>
              <a:t>EC2-ReadOnlyAccess </a:t>
            </a:r>
            <a:r>
              <a:rPr lang="en-IN" sz="1800">
                <a:solidFill>
                  <a:srgbClr val="333333"/>
                </a:solidFill>
                <a:effectLst/>
                <a:latin typeface="Times New Roman" panose="02020603050405020304" pitchFamily="18" charset="0"/>
                <a:ea typeface="Times New Roman" panose="02020603050405020304" pitchFamily="18" charset="0"/>
              </a:rPr>
              <a:t> group.</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This will bring you to the summary page for the </a:t>
            </a:r>
            <a:r>
              <a:rPr lang="en-IN" sz="1800" b="1">
                <a:solidFill>
                  <a:srgbClr val="333333"/>
                </a:solidFill>
                <a:effectLst/>
                <a:latin typeface="Times New Roman" panose="02020603050405020304" pitchFamily="18" charset="0"/>
                <a:ea typeface="Times New Roman" panose="02020603050405020304" pitchFamily="18" charset="0"/>
              </a:rPr>
              <a:t>EC2-Support</a:t>
            </a:r>
            <a:r>
              <a:rPr lang="en-IN" sz="1800">
                <a:solidFill>
                  <a:srgbClr val="333333"/>
                </a:solidFill>
                <a:effectLst/>
                <a:latin typeface="Times New Roman" panose="02020603050405020304" pitchFamily="18" charset="0"/>
                <a:ea typeface="Times New Roman" panose="02020603050405020304" pitchFamily="18" charset="0"/>
              </a:rPr>
              <a:t> group.</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8:</a:t>
            </a:r>
            <a:r>
              <a:rPr lang="en-IN" sz="1800">
                <a:solidFill>
                  <a:srgbClr val="333333"/>
                </a:solidFill>
                <a:effectLst/>
                <a:latin typeface="Times New Roman" panose="02020603050405020304" pitchFamily="18" charset="0"/>
                <a:ea typeface="Times New Roman" panose="02020603050405020304" pitchFamily="18" charset="0"/>
              </a:rPr>
              <a:t> Choose the </a:t>
            </a:r>
            <a:r>
              <a:rPr lang="en-IN" sz="1800" b="1">
                <a:solidFill>
                  <a:srgbClr val="333333"/>
                </a:solidFill>
                <a:effectLst/>
                <a:latin typeface="Times New Roman" panose="02020603050405020304" pitchFamily="18" charset="0"/>
                <a:ea typeface="Times New Roman" panose="02020603050405020304" pitchFamily="18" charset="0"/>
              </a:rPr>
              <a:t>Permissions</a:t>
            </a:r>
            <a:r>
              <a:rPr lang="en-IN" sz="1800">
                <a:solidFill>
                  <a:srgbClr val="333333"/>
                </a:solidFill>
                <a:effectLst/>
                <a:latin typeface="Times New Roman" panose="02020603050405020304" pitchFamily="18" charset="0"/>
                <a:ea typeface="Times New Roman" panose="02020603050405020304" pitchFamily="18" charset="0"/>
              </a:rPr>
              <a:t> tab.</a:t>
            </a:r>
            <a:endParaRPr lang="en-IN" sz="1800">
              <a:effectLst/>
              <a:latin typeface="Times New Roman" panose="02020603050405020304" pitchFamily="18" charset="0"/>
              <a:ea typeface="Times New Roman" panose="02020603050405020304" pitchFamily="18" charset="0"/>
            </a:endParaRPr>
          </a:p>
          <a:p>
            <a:pPr marL="457200"/>
            <a:r>
              <a:rPr lang="en-IN" sz="1800">
                <a:solidFill>
                  <a:srgbClr val="333333"/>
                </a:solidFill>
                <a:effectLst/>
                <a:latin typeface="Times New Roman" panose="02020603050405020304" pitchFamily="18" charset="0"/>
                <a:ea typeface="Times New Roman" panose="02020603050405020304" pitchFamily="18" charset="0"/>
              </a:rPr>
              <a:t>This group has a Managed Policy associated with it, called </a:t>
            </a:r>
            <a:r>
              <a:rPr lang="en-IN" sz="1800" b="1">
                <a:solidFill>
                  <a:srgbClr val="333333"/>
                </a:solidFill>
                <a:effectLst/>
                <a:latin typeface="Times New Roman" panose="02020603050405020304" pitchFamily="18" charset="0"/>
                <a:ea typeface="Times New Roman" panose="02020603050405020304" pitchFamily="18" charset="0"/>
              </a:rPr>
              <a:t>AmazonEC2ReadOnlyAccess</a:t>
            </a:r>
            <a:r>
              <a:rPr lang="en-IN" sz="1800">
                <a:solidFill>
                  <a:srgbClr val="333333"/>
                </a:solidFill>
                <a:effectLst/>
                <a:latin typeface="Times New Roman" panose="02020603050405020304" pitchFamily="18" charset="0"/>
                <a:ea typeface="Times New Roman" panose="02020603050405020304" pitchFamily="18" charset="0"/>
              </a:rPr>
              <a:t>. Managed Policies are pre-built policies (built either by AWS or by your administrators) that can be attached to IAM Users and Groups. When the policy is updated, the changes to the policy are immediately apply against all Users and Groups that are attached to the policy.</a:t>
            </a:r>
            <a:endParaRPr lang="en-IN" sz="1800">
              <a:effectLst/>
              <a:latin typeface="Times New Roman" panose="02020603050405020304" pitchFamily="18" charset="0"/>
              <a:ea typeface="Times New Roman" panose="02020603050405020304" pitchFamily="18" charset="0"/>
            </a:endParaRPr>
          </a:p>
          <a:p>
            <a:endParaRPr lang="en-IN" sz="1800">
              <a:effectLst/>
              <a:latin typeface="Times New Roman" panose="02020603050405020304" pitchFamily="18" charset="0"/>
              <a:ea typeface="Times New Roman" panose="02020603050405020304" pitchFamily="18" charset="0"/>
            </a:endParaRPr>
          </a:p>
          <a:p>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31" name="TextBox 2"/>
          <p:cNvSpPr txBox="1"/>
          <p:nvPr/>
        </p:nvSpPr>
        <p:spPr>
          <a:xfrm>
            <a:off x="1455420" y="449715"/>
            <a:ext cx="10055860" cy="212705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On the Services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 alarms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verify you see two alarms.</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Click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OK</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which has </a:t>
            </a:r>
            <a:r>
              <a:rPr lang="en-US" sz="2000" i="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its name.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4 : Return to the browser tab with the web application.</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5 :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Test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beside the AWS logo.</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632" name="TextBox 4"/>
          <p:cNvSpPr txBox="1"/>
          <p:nvPr/>
        </p:nvSpPr>
        <p:spPr>
          <a:xfrm>
            <a:off x="1353820" y="4281229"/>
            <a:ext cx="10584180" cy="310489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Return to browser tab with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console.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7 : Wait until the </a:t>
            </a:r>
            <a:r>
              <a:rPr lang="en-US" sz="2000" b="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enters the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alarm</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state.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services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(More than two instances labeled </a:t>
            </a:r>
            <a:r>
              <a:rPr lang="en-US" sz="2000" b="1"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should now be running.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960"/>
              </a:spcBef>
              <a:spcAft>
                <a:spcPts val="96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000">
              <a:latin typeface="Times New Roman" panose="02020603050405020304" pitchFamily="18" charset="0"/>
              <a:cs typeface="Times New Roman" panose="02020603050405020304" pitchFamily="18" charset="0"/>
            </a:endParaRPr>
          </a:p>
        </p:txBody>
      </p:sp>
      <p:pic>
        <p:nvPicPr>
          <p:cNvPr id="2097196" name="Picture 5"/>
          <p:cNvPicPr>
            <a:picLocks noChangeAspect="1"/>
          </p:cNvPicPr>
          <p:nvPr/>
        </p:nvPicPr>
        <p:blipFill>
          <a:blip r:embed="rId3"/>
          <a:srcRect t="8777" b="48107"/>
          <a:stretch>
            <a:fillRect/>
          </a:stretch>
        </p:blipFill>
        <p:spPr bwMode="auto">
          <a:xfrm>
            <a:off x="2230437" y="2576771"/>
            <a:ext cx="5942965" cy="144018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33" name="TextBox 2"/>
          <p:cNvSpPr txBox="1"/>
          <p:nvPr/>
        </p:nvSpPr>
        <p:spPr>
          <a:xfrm>
            <a:off x="1465580" y="444407"/>
            <a:ext cx="8562340" cy="188264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6: Terminate Web Server 1</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ensure it is the only instance selected).</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Instance State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Terminate Instance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Terminate</a:t>
            </a:r>
            <a:endParaRPr lang="en-IN" sz="2000">
              <a:latin typeface="Times New Roman" panose="02020603050405020304" pitchFamily="18" charset="0"/>
              <a:cs typeface="Times New Roman" panose="02020603050405020304" pitchFamily="18" charset="0"/>
            </a:endParaRPr>
          </a:p>
        </p:txBody>
      </p:sp>
      <p:pic>
        <p:nvPicPr>
          <p:cNvPr id="2097197" name="Picture 3"/>
          <p:cNvPicPr>
            <a:picLocks noChangeAspect="1"/>
          </p:cNvPicPr>
          <p:nvPr/>
        </p:nvPicPr>
        <p:blipFill>
          <a:blip r:embed="rId3"/>
          <a:srcRect t="9036" b="9632"/>
          <a:stretch>
            <a:fillRect/>
          </a:stretch>
        </p:blipFill>
        <p:spPr bwMode="auto">
          <a:xfrm>
            <a:off x="2413635" y="2221410"/>
            <a:ext cx="5942330" cy="2717165"/>
          </a:xfrm>
          <a:prstGeom prst="rect">
            <a:avLst/>
          </a:prstGeom>
          <a:ln>
            <a:noFill/>
          </a:ln>
        </p:spPr>
      </p:pic>
      <p:sp>
        <p:nvSpPr>
          <p:cNvPr id="1048634" name="TextBox 5"/>
          <p:cNvSpPr txBox="1"/>
          <p:nvPr/>
        </p:nvSpPr>
        <p:spPr>
          <a:xfrm>
            <a:off x="1465580" y="5256014"/>
            <a:ext cx="6101080"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a:solidFill>
                  <a:srgbClr val="333333"/>
                </a:solidFill>
                <a:effectLst/>
                <a:latin typeface="Times New Roman" panose="02020603050405020304" pitchFamily="18" charset="0"/>
                <a:ea typeface="Times New Roman" panose="02020603050405020304" pitchFamily="18" charset="0"/>
              </a:rPr>
              <a:t>Click End Lab.</a:t>
            </a:r>
            <a:endParaRPr lang="en-IN" sz="20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35" name="TextBox 2"/>
          <p:cNvSpPr txBox="1"/>
          <p:nvPr/>
        </p:nvSpPr>
        <p:spPr>
          <a:xfrm>
            <a:off x="1293777" y="0"/>
            <a:ext cx="11751013" cy="309347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  2 :Build your VPC and Launch a Web Server  </a:t>
            </a:r>
            <a:endParaRPr lang="en-IN"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1: Create Your VPC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VPC console.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Begin creating a VPC.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top right of the screen, verify that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   Virginia (us-    east-1)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is the region.</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dashboard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link which is also towards the top left of the console.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SzPts val="1200"/>
              <a:buFont typeface="Symbol" panose="05050102010706020507" pitchFamily="18" charset="2"/>
              <a:buChar char=""/>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Next,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VPC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636" name="TextBox 4"/>
          <p:cNvSpPr txBox="1"/>
          <p:nvPr/>
        </p:nvSpPr>
        <p:spPr>
          <a:xfrm>
            <a:off x="1215955" y="3028650"/>
            <a:ext cx="10107039" cy="396756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VPC details in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settings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left: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VPC and more.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Name tag auto-generation, keep Auto-generate selected, however change the value from project to lab.</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 to 10.0.0.0/16</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Availability Zones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private</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Customize subnets CIDR blocks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37" name="TextBox 2"/>
          <p:cNvSpPr txBox="1"/>
          <p:nvPr/>
        </p:nvSpPr>
        <p:spPr>
          <a:xfrm>
            <a:off x="1089497" y="0"/>
            <a:ext cx="10898222" cy="722376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Public subnet CIDR block in us-east-1a to 10.0.0.0/24</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Private subnet CIDR block in us-east-1a to 10.0.1.0/24</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NAT gateways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1 AZ</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endpoints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None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both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hostnames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resolution</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Preview panel on the right, confirm the settings you have configured.</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lab-vpc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us-east-1a</a:t>
            </a: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subnet name: lab-subnet-public1-us-east-1a</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 subnet name: lab-subnet-private1-us-east-1a</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lab-rtb-public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lab-rtb-private1-us-east-1a</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 connections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lab-igw   lab-nat-public1-us-east-1a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98" name="Content Placeholder 4"/>
          <p:cNvPicPr>
            <a:picLocks noChangeAspect="1"/>
          </p:cNvPicPr>
          <p:nvPr/>
        </p:nvPicPr>
        <p:blipFill>
          <a:blip r:embed="rId3" cstate="print"/>
          <a:stretch>
            <a:fillRect/>
          </a:stretch>
        </p:blipFill>
        <p:spPr>
          <a:xfrm>
            <a:off x="2743862" y="225398"/>
            <a:ext cx="5731510" cy="2807970"/>
          </a:xfrm>
          <a:prstGeom prst="rect">
            <a:avLst/>
          </a:prstGeom>
        </p:spPr>
      </p:pic>
      <p:sp>
        <p:nvSpPr>
          <p:cNvPr id="1048638" name="TextBox 3"/>
          <p:cNvSpPr txBox="1"/>
          <p:nvPr/>
        </p:nvSpPr>
        <p:spPr>
          <a:xfrm>
            <a:off x="1639109" y="3103313"/>
            <a:ext cx="9537971" cy="361958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Once it is complete,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VPC</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the VPC resources you have just created</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2: Create Additional Subnets</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lab-vpc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from the menu).</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Availability Zone: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39" name="TextBox 2"/>
          <p:cNvSpPr txBox="1"/>
          <p:nvPr/>
        </p:nvSpPr>
        <p:spPr>
          <a:xfrm>
            <a:off x="1366220" y="154174"/>
            <a:ext cx="9829801" cy="350520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15000"/>
              </a:lnSpc>
              <a:spcAft>
                <a:spcPts val="800"/>
              </a:spcAf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lab-vpc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p>
          <a:p>
            <a:pPr marL="342900" lvl="0" indent="-342900">
              <a:lnSpc>
                <a:spcPct val="115000"/>
              </a:lnSpc>
              <a:spcAft>
                <a:spcPts val="800"/>
              </a:spcAft>
              <a:buFont typeface="Arial" pitchFamily="34" charset="0"/>
              <a:buChar char="•"/>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199" name="Content Placeholder 4"/>
          <p:cNvPicPr>
            <a:picLocks noChangeAspect="1"/>
          </p:cNvPicPr>
          <p:nvPr/>
        </p:nvPicPr>
        <p:blipFill>
          <a:blip r:embed="rId3" cstate="print"/>
          <a:stretch>
            <a:fillRect/>
          </a:stretch>
        </p:blipFill>
        <p:spPr>
          <a:xfrm>
            <a:off x="471789" y="3540782"/>
            <a:ext cx="5731510" cy="2807335"/>
          </a:xfrm>
          <a:prstGeom prst="rect">
            <a:avLst/>
          </a:prstGeom>
        </p:spPr>
      </p:pic>
      <p:sp>
        <p:nvSpPr>
          <p:cNvPr id="1048640" name="TextBox 5"/>
          <p:cNvSpPr txBox="1"/>
          <p:nvPr/>
        </p:nvSpPr>
        <p:spPr>
          <a:xfrm>
            <a:off x="6203299" y="3278395"/>
            <a:ext cx="6099242" cy="330200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lab-rtb-private1-us-east-1a</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41" name="TextBox 2"/>
          <p:cNvSpPr txBox="1"/>
          <p:nvPr/>
        </p:nvSpPr>
        <p:spPr>
          <a:xfrm>
            <a:off x="1191637" y="270166"/>
            <a:ext cx="9936806" cy="361958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lab-subnet-private1-us-east-1a</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lab-rtb-public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lab-subnet-public1-us-east-1a</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200" name="Picture 3"/>
          <p:cNvPicPr>
            <a:picLocks noChangeAspect="1"/>
          </p:cNvPicPr>
          <p:nvPr/>
        </p:nvPicPr>
        <p:blipFill>
          <a:blip r:embed="rId3" cstate="print"/>
          <a:stretch>
            <a:fillRect/>
          </a:stretch>
        </p:blipFill>
        <p:spPr>
          <a:xfrm>
            <a:off x="2276934" y="3953854"/>
            <a:ext cx="5731510" cy="26339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42" name="TextBox 2"/>
          <p:cNvSpPr txBox="1"/>
          <p:nvPr/>
        </p:nvSpPr>
        <p:spPr>
          <a:xfrm>
            <a:off x="1215956" y="262647"/>
            <a:ext cx="10204315" cy="531368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3: Create a VPC Security Group</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then configure: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p>
          <a:p>
            <a:pPr>
              <a:lnSpc>
                <a:spcPct val="115000"/>
              </a:lnSpc>
              <a:spcAft>
                <a:spcPts val="800"/>
              </a:spcAf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Description:</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Enable HTTP access</a:t>
            </a:r>
          </a:p>
          <a:p>
            <a:pPr>
              <a:lnSpc>
                <a:spcPct val="115000"/>
              </a:lnSpc>
              <a:spcAft>
                <a:spcPts val="800"/>
              </a:spcAf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VPC: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X to remove the currently selected VPC,  then from the drop down list choose lab-vpc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Add rule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following settings: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Type:</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Source:</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Anywhere-IPv4</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i="1"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IN" sz="2000" i="1"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permit web requests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643" name="TextBox 4"/>
          <p:cNvSpPr txBox="1"/>
          <p:nvPr/>
        </p:nvSpPr>
        <p:spPr>
          <a:xfrm>
            <a:off x="1483466" y="5886120"/>
            <a:ext cx="9421239" cy="42383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the page and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201" name="Picture 1"/>
          <p:cNvPicPr>
            <a:picLocks noChangeAspect="1"/>
          </p:cNvPicPr>
          <p:nvPr/>
        </p:nvPicPr>
        <p:blipFill>
          <a:blip r:embed="rId3" cstate="print"/>
          <a:stretch>
            <a:fillRect/>
          </a:stretch>
        </p:blipFill>
        <p:spPr>
          <a:xfrm>
            <a:off x="2306117" y="289471"/>
            <a:ext cx="5731510" cy="2582545"/>
          </a:xfrm>
          <a:prstGeom prst="rect">
            <a:avLst/>
          </a:prstGeom>
        </p:spPr>
      </p:pic>
      <p:sp>
        <p:nvSpPr>
          <p:cNvPr id="1048644" name="TextBox 3"/>
          <p:cNvSpPr txBox="1"/>
          <p:nvPr/>
        </p:nvSpPr>
        <p:spPr>
          <a:xfrm>
            <a:off x="1074906" y="2987814"/>
            <a:ext cx="10919298" cy="39573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4: Launch a Web Server Instance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EC2 console.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Name the instance:</a:t>
            </a: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Give it the name :Web Server 1</a:t>
            </a: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AMI from which to create the instance: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list of available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Quick Start</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AMIs, keep the default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Also keep the default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 2023 AMI</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45" name="TextBox 2"/>
          <p:cNvSpPr txBox="1"/>
          <p:nvPr/>
        </p:nvSpPr>
        <p:spPr>
          <a:xfrm>
            <a:off x="1070042" y="0"/>
            <a:ext cx="10525327" cy="531368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Instance type:</a:t>
            </a:r>
          </a:p>
          <a:p>
            <a:pPr>
              <a:lnSpc>
                <a:spcPct val="115000"/>
              </a:lnSpc>
              <a:spcAft>
                <a:spcPts val="800"/>
              </a:spcAf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Instance type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keep the default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t2.micro</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key pair to associate with the instance: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From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Key pair name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select </a:t>
            </a:r>
            <a:r>
              <a:rPr lang="en-US" sz="2000" b="1"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vockey</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Network settings:</a:t>
            </a: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to Network settings,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lab-vpc</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not</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a:t>
            </a:r>
          </a:p>
          <a:p>
            <a:pPr>
              <a:lnSpc>
                <a:spcPct val="115000"/>
              </a:lnSpc>
              <a:spcAft>
                <a:spcPts val="800"/>
              </a:spcAf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Auto-assign public IP:</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you will configure the instance to use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that you created earlier.</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Under Firewall (security groups),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existing security group</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646" name="TextBox 4"/>
          <p:cNvSpPr txBox="1"/>
          <p:nvPr/>
        </p:nvSpPr>
        <p:spPr>
          <a:xfrm>
            <a:off x="1434828" y="5064560"/>
            <a:ext cx="10525327" cy="179344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Common security groups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a script to run on the instance when it launches: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Expand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60" name="Picture 1"/>
          <p:cNvPicPr>
            <a:picLocks noChangeAspect="1"/>
          </p:cNvPicPr>
          <p:nvPr/>
        </p:nvPicPr>
        <p:blipFill>
          <a:blip r:embed="rId3"/>
          <a:srcRect l="-1728" t="11582" r="4410" b="12074"/>
          <a:stretch>
            <a:fillRect/>
          </a:stretch>
        </p:blipFill>
        <p:spPr bwMode="auto">
          <a:xfrm>
            <a:off x="1956187" y="105189"/>
            <a:ext cx="6073140" cy="3009900"/>
          </a:xfrm>
          <a:prstGeom prst="rect">
            <a:avLst/>
          </a:prstGeom>
          <a:ln>
            <a:noFill/>
          </a:ln>
        </p:spPr>
      </p:pic>
      <p:sp>
        <p:nvSpPr>
          <p:cNvPr id="1048595" name="TextBox 2"/>
          <p:cNvSpPr txBox="1"/>
          <p:nvPr/>
        </p:nvSpPr>
        <p:spPr>
          <a:xfrm>
            <a:off x="856034" y="3429000"/>
            <a:ext cx="10000034" cy="270611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b="1">
                <a:solidFill>
                  <a:srgbClr val="333333"/>
                </a:solidFill>
                <a:effectLst/>
                <a:latin typeface="Times New Roman" panose="02020603050405020304" pitchFamily="18" charset="0"/>
                <a:ea typeface="Times New Roman" panose="02020603050405020304" pitchFamily="18" charset="0"/>
              </a:rPr>
              <a:t>Task 2: Add Users to Groups</a:t>
            </a:r>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                  Add user-1 to the </a:t>
            </a:r>
            <a:r>
              <a:rPr lang="en-IN" sz="1800" b="1">
                <a:solidFill>
                  <a:srgbClr val="333333"/>
                </a:solidFill>
                <a:effectLst/>
                <a:latin typeface="Times New Roman" panose="02020603050405020304" pitchFamily="18" charset="0"/>
                <a:ea typeface="Times New Roman" panose="02020603050405020304" pitchFamily="18" charset="0"/>
              </a:rPr>
              <a:t>EC2-ReadOnlyAccess</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1</a:t>
            </a:r>
            <a:r>
              <a:rPr lang="en-IN" sz="180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1800" b="1">
                <a:solidFill>
                  <a:srgbClr val="333333"/>
                </a:solidFill>
                <a:effectLst/>
                <a:latin typeface="Times New Roman" panose="02020603050405020304" pitchFamily="18" charset="0"/>
                <a:ea typeface="Times New Roman" panose="02020603050405020304" pitchFamily="18" charset="0"/>
              </a:rPr>
              <a:t>User groups</a:t>
            </a:r>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pPr marL="457200">
              <a:lnSpc>
                <a:spcPct val="107000"/>
              </a:lnSpc>
              <a:spcAft>
                <a:spcPts val="800"/>
              </a:spcAft>
            </a:pP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2:</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EC2-ReadOnlyAccess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group.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In the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choose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Add users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endParaRPr lang="en-IN"/>
          </a:p>
        </p:txBody>
      </p:sp>
      <p:pic>
        <p:nvPicPr>
          <p:cNvPr id="2097161" name="Picture 3"/>
          <p:cNvPicPr>
            <a:picLocks noChangeAspect="1"/>
          </p:cNvPicPr>
          <p:nvPr/>
        </p:nvPicPr>
        <p:blipFill>
          <a:blip r:embed="rId4" cstate="print"/>
          <a:srcRect l="665" t="11818" r="3345" b="10892"/>
          <a:stretch>
            <a:fillRect/>
          </a:stretch>
        </p:blipFill>
        <p:spPr bwMode="auto">
          <a:xfrm>
            <a:off x="6406150" y="3581205"/>
            <a:ext cx="5196840" cy="249174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47" name="TextBox 2"/>
          <p:cNvSpPr txBox="1"/>
          <p:nvPr/>
        </p:nvSpPr>
        <p:spPr>
          <a:xfrm>
            <a:off x="1118682" y="0"/>
            <a:ext cx="10408595" cy="521208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page and then copy and paste code shown below into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box:</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#!/bin/bash</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Install Apache Web Server and PHP</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sudo dnf install -y httpd wget php mariadb105-server</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Download Lab files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wget </a:t>
            </a:r>
            <a:r>
              <a:rPr lang="en-US" sz="2000" u="sng">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https://aws-tc-largeobjects.s3.us-west-2.amazonaws.com/CUR-TF-100-ACCLFO-</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2-9026/2-lab2-vpc/s3/lab-app.zip</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unzip lab-app.zip -d /var/www/html/</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Turn on web server</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chkconfig httpd on</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service httpd start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648" name="TextBox 4"/>
          <p:cNvSpPr txBox="1"/>
          <p:nvPr/>
        </p:nvSpPr>
        <p:spPr>
          <a:xfrm>
            <a:off x="1245140" y="5208821"/>
            <a:ext cx="9727660" cy="123431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the bottom of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Summary</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right side of the screen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instances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49" name="TextBox 2"/>
          <p:cNvSpPr txBox="1"/>
          <p:nvPr/>
        </p:nvSpPr>
        <p:spPr>
          <a:xfrm>
            <a:off x="1060315" y="301557"/>
            <a:ext cx="10856068" cy="22499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Wait until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shows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 checks passed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Status check</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column.</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IPv4 DNS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shown in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 at the bottom of the page.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Open a new web browser tab, paste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DNS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and press Enter.</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You should see a web page displaying the AWS logo and instance meta-data values.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202" name="Picture 3"/>
          <p:cNvPicPr>
            <a:picLocks noChangeAspect="1"/>
          </p:cNvPicPr>
          <p:nvPr/>
        </p:nvPicPr>
        <p:blipFill>
          <a:blip r:embed="rId3" cstate="print"/>
          <a:stretch>
            <a:fillRect/>
          </a:stretch>
        </p:blipFill>
        <p:spPr>
          <a:xfrm>
            <a:off x="2743862" y="3429000"/>
            <a:ext cx="5731510" cy="24377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50" name="TextBox 27"/>
          <p:cNvSpPr txBox="1"/>
          <p:nvPr/>
        </p:nvSpPr>
        <p:spPr>
          <a:xfrm>
            <a:off x="1229360" y="104795"/>
            <a:ext cx="11308080" cy="532384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chemeClr val="bg1"/>
                </a:solidFill>
                <a:latin typeface="Times New Roman" panose="02020603050405020304" pitchFamily="18" charset="0"/>
                <a:cs typeface="Times New Roman" panose="02020603050405020304" pitchFamily="18" charset="0"/>
              </a:rPr>
              <a:t>                                </a:t>
            </a:r>
            <a:r>
              <a:rPr lang="en-IN" sz="2400" b="1">
                <a:solidFill>
                  <a:schemeClr val="bg1"/>
                </a:solidFill>
                <a:latin typeface="Times New Roman" panose="02020603050405020304" pitchFamily="18" charset="0"/>
                <a:cs typeface="Times New Roman" panose="02020603050405020304" pitchFamily="18" charset="0"/>
              </a:rPr>
              <a:t>Lab 3 : Introduction to Amazon EC2</a:t>
            </a:r>
          </a:p>
          <a:p>
            <a:r>
              <a:rPr lang="en-IN" sz="2000">
                <a:solidFill>
                  <a:schemeClr val="bg1"/>
                </a:solidFill>
                <a:latin typeface="Times New Roman" panose="02020603050405020304" pitchFamily="18" charset="0"/>
                <a:cs typeface="Times New Roman" panose="02020603050405020304" pitchFamily="18" charset="0"/>
              </a:rPr>
              <a:t>Step-1:</a:t>
            </a:r>
          </a:p>
          <a:p>
            <a:r>
              <a:rPr lang="en-IN" sz="2000">
                <a:solidFill>
                  <a:schemeClr val="bg1"/>
                </a:solidFill>
                <a:latin typeface="Times New Roman" panose="02020603050405020304" pitchFamily="18" charset="0"/>
                <a:cs typeface="Times New Roman" panose="02020603050405020304" pitchFamily="18" charset="0"/>
              </a:rPr>
              <a:t>In the AWS Management Console choose Services, choose Compute and then choose EC2.</a:t>
            </a:r>
          </a:p>
          <a:p>
            <a:r>
              <a:rPr lang="en-IN" sz="2000">
                <a:solidFill>
                  <a:schemeClr val="bg1"/>
                </a:solidFill>
                <a:latin typeface="Times New Roman" panose="02020603050405020304" pitchFamily="18" charset="0"/>
                <a:cs typeface="Times New Roman" panose="02020603050405020304" pitchFamily="18" charset="0"/>
              </a:rPr>
              <a:t>Step-2:</a:t>
            </a:r>
          </a:p>
          <a:p>
            <a:r>
              <a:rPr lang="en-IN" sz="2000">
                <a:solidFill>
                  <a:schemeClr val="bg1"/>
                </a:solidFill>
                <a:latin typeface="Times New Roman" panose="02020603050405020304" pitchFamily="18" charset="0"/>
                <a:cs typeface="Times New Roman" panose="02020603050405020304" pitchFamily="18" charset="0"/>
              </a:rPr>
              <a:t>Choose the Launch instance menu and select Launch instance.</a:t>
            </a:r>
          </a:p>
          <a:p>
            <a:r>
              <a:rPr lang="en-IN" sz="2000">
                <a:solidFill>
                  <a:schemeClr val="bg1"/>
                </a:solidFill>
                <a:latin typeface="Times New Roman" panose="02020603050405020304" pitchFamily="18" charset="0"/>
                <a:cs typeface="Times New Roman" panose="02020603050405020304" pitchFamily="18" charset="0"/>
              </a:rPr>
              <a:t>Step-3:</a:t>
            </a:r>
          </a:p>
          <a:p>
            <a:r>
              <a:rPr lang="en-IN" sz="2000">
                <a:solidFill>
                  <a:schemeClr val="bg1"/>
                </a:solidFill>
                <a:latin typeface="Times New Roman" panose="02020603050405020304" pitchFamily="18" charset="0"/>
                <a:cs typeface="Times New Roman" panose="02020603050405020304" pitchFamily="18" charset="0"/>
              </a:rPr>
              <a:t>Give the instance the name as you prefer(eg:user)</a:t>
            </a:r>
          </a:p>
          <a:p>
            <a:r>
              <a:rPr lang="en-IN" sz="2000">
                <a:solidFill>
                  <a:schemeClr val="bg1"/>
                </a:solidFill>
                <a:latin typeface="Times New Roman" panose="02020603050405020304" pitchFamily="18" charset="0"/>
                <a:cs typeface="Times New Roman" panose="02020603050405020304" pitchFamily="18" charset="0"/>
              </a:rPr>
              <a:t>Step-4:</a:t>
            </a:r>
          </a:p>
          <a:p>
            <a:r>
              <a:rPr lang="en-IN" sz="2000">
                <a:solidFill>
                  <a:schemeClr val="bg1"/>
                </a:solidFill>
                <a:latin typeface="Times New Roman" panose="02020603050405020304" pitchFamily="18" charset="0"/>
                <a:cs typeface="Times New Roman" panose="02020603050405020304" pitchFamily="18" charset="0"/>
              </a:rPr>
              <a:t>Choose AMI as your preference.</a:t>
            </a:r>
          </a:p>
          <a:p>
            <a:r>
              <a:rPr lang="en-IN" sz="2000">
                <a:solidFill>
                  <a:schemeClr val="bg1"/>
                </a:solidFill>
                <a:latin typeface="Times New Roman" panose="02020603050405020304" pitchFamily="18" charset="0"/>
                <a:cs typeface="Times New Roman" panose="02020603050405020304" pitchFamily="18" charset="0"/>
              </a:rPr>
              <a:t>Step-5:</a:t>
            </a:r>
          </a:p>
          <a:p>
            <a:r>
              <a:rPr lang="en-IN" sz="2000">
                <a:solidFill>
                  <a:schemeClr val="bg1"/>
                </a:solidFill>
                <a:latin typeface="Times New Roman" panose="02020603050405020304" pitchFamily="18" charset="0"/>
                <a:cs typeface="Times New Roman" panose="02020603050405020304" pitchFamily="18" charset="0"/>
              </a:rPr>
              <a:t>In the Instance type panel, keep the default t2.micro selected.</a:t>
            </a:r>
          </a:p>
          <a:p>
            <a:r>
              <a:rPr lang="en-IN" sz="2000">
                <a:solidFill>
                  <a:schemeClr val="bg1"/>
                </a:solidFill>
                <a:latin typeface="Times New Roman" panose="02020603050405020304" pitchFamily="18" charset="0"/>
                <a:cs typeface="Times New Roman" panose="02020603050405020304" pitchFamily="18" charset="0"/>
              </a:rPr>
              <a:t>Step-6:</a:t>
            </a:r>
          </a:p>
          <a:p>
            <a:r>
              <a:rPr lang="en-IN" sz="2000">
                <a:solidFill>
                  <a:schemeClr val="bg1"/>
                </a:solidFill>
                <a:latin typeface="Times New Roman" panose="02020603050405020304" pitchFamily="18" charset="0"/>
                <a:cs typeface="Times New Roman" panose="02020603050405020304" pitchFamily="18" charset="0"/>
              </a:rPr>
              <a:t>For Key pair name - required, choose vockey.</a:t>
            </a:r>
          </a:p>
          <a:p>
            <a:r>
              <a:rPr lang="en-IN" sz="2000">
                <a:solidFill>
                  <a:schemeClr val="bg1"/>
                </a:solidFill>
                <a:latin typeface="Times New Roman" panose="02020603050405020304" pitchFamily="18" charset="0"/>
                <a:cs typeface="Times New Roman" panose="02020603050405020304" pitchFamily="18" charset="0"/>
              </a:rPr>
              <a:t>Step-7:</a:t>
            </a:r>
          </a:p>
          <a:p>
            <a:r>
              <a:rPr lang="en-IN" sz="2000">
                <a:solidFill>
                  <a:schemeClr val="bg1"/>
                </a:solidFill>
                <a:latin typeface="Times New Roman" panose="02020603050405020304" pitchFamily="18" charset="0"/>
                <a:cs typeface="Times New Roman" panose="02020603050405020304" pitchFamily="18" charset="0"/>
              </a:rPr>
              <a:t>Next to Network settings, choose Edit. For VPC, select Lab VPC.</a:t>
            </a:r>
          </a:p>
          <a:p>
            <a:endParaRPr lang="en-IN" sz="2000">
              <a:solidFill>
                <a:schemeClr val="bg1"/>
              </a:solidFill>
              <a:latin typeface="Times New Roman" panose="02020603050405020304" pitchFamily="18" charset="0"/>
              <a:cs typeface="Times New Roman" panose="02020603050405020304" pitchFamily="18" charset="0"/>
            </a:endParaRPr>
          </a:p>
          <a:p>
            <a:endParaRPr lang="en-IN" sz="2000">
              <a:solidFill>
                <a:schemeClr val="bg1"/>
              </a:solidFill>
              <a:latin typeface="Times New Roman" panose="02020603050405020304" pitchFamily="18" charset="0"/>
              <a:cs typeface="Times New Roman" panose="02020603050405020304" pitchFamily="18" charset="0"/>
            </a:endParaRPr>
          </a:p>
        </p:txBody>
      </p:sp>
      <p:sp>
        <p:nvSpPr>
          <p:cNvPr id="1048651" name="Rectangle 26"/>
          <p:cNvSpPr>
            <a:spLocks noChangeArrowheads="1"/>
          </p:cNvSpPr>
          <p:nvPr/>
        </p:nvSpPr>
        <p:spPr bwMode="auto">
          <a:xfrm>
            <a:off x="1229360" y="4621611"/>
            <a:ext cx="8639742" cy="161543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Step-8:</a:t>
            </a:r>
            <a:endParaRPr kumimoji="0" lang="en-US" altLang="en-US" sz="2000" b="0" i="0" u="none" strike="noStrike" cap="none" normalizeH="0" baseline="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kumimoji="0" lang="en-US" altLang="en-US" sz="2000" b="1"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Firewall (security groups)</a:t>
            </a: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kumimoji="0" lang="en-US" altLang="en-US" sz="2000" b="1"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configure:</a:t>
            </a:r>
            <a:endParaRPr kumimoji="0" lang="en-US" altLang="en-US" sz="2000" b="0" i="0" u="none" strike="noStrike" cap="none" normalizeH="0" baseline="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 </a:t>
            </a: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security group</a:t>
            </a:r>
            <a:endParaRPr kumimoji="0" lang="en-US" altLang="en-US" sz="2000" b="0" i="0" u="none" strike="noStrike" cap="none" normalizeH="0" baseline="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Security group for my user server</a:t>
            </a:r>
            <a:endParaRPr kumimoji="0" lang="en-US" altLang="en-US" sz="2000" b="0" i="0" u="none" strike="noStrike" cap="none" normalizeH="0" baseline="0">
              <a:ln>
                <a:noFill/>
              </a:ln>
              <a:solidFill>
                <a:schemeClr val="bg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52" name="TextBox 2"/>
          <p:cNvSpPr txBox="1"/>
          <p:nvPr/>
        </p:nvSpPr>
        <p:spPr>
          <a:xfrm>
            <a:off x="1097280" y="204207"/>
            <a:ext cx="10495280" cy="597814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Step-9:</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lang="en-IN" sz="20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security group rules</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notice that one rule exists. </a:t>
            </a:r>
            <a:r>
              <a:rPr lang="en-IN" sz="20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Remove</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this rule.</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Step-10:</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IN" sz="2000" i="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Step-11:</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a:t>
            </a:r>
            <a:r>
              <a:rPr lang="en-IN" sz="20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 </a:t>
            </a:r>
            <a:r>
              <a:rPr lang="en-IN" sz="20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Termination protection</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lang="en-IN" sz="20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given code in the User Data Field:</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#!/bin/bash</a:t>
            </a:r>
            <a:endPar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yum -y install httpd</a:t>
            </a:r>
            <a:endPar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 enable httpd</a:t>
            </a:r>
            <a:endPar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 start httpd</a:t>
            </a:r>
            <a:endPar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echo '&lt;html&gt;&lt;h1&gt;Hello From Your Web Server!&lt;/h1&gt;&lt;/html&gt;' &gt; /var/www/html/index.html</a:t>
            </a:r>
            <a:endPar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Step-12:Click Launch Instance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203" name="Picture 1"/>
          <p:cNvPicPr>
            <a:picLocks noChangeAspect="1"/>
          </p:cNvPicPr>
          <p:nvPr/>
        </p:nvPicPr>
        <p:blipFill>
          <a:blip r:embed="rId3" cstate="print"/>
          <a:stretch>
            <a:fillRect/>
          </a:stretch>
        </p:blipFill>
        <p:spPr>
          <a:xfrm>
            <a:off x="1396365" y="0"/>
            <a:ext cx="2209800" cy="3800475"/>
          </a:xfrm>
          <a:prstGeom prst="rect">
            <a:avLst/>
          </a:prstGeom>
        </p:spPr>
      </p:pic>
      <p:pic>
        <p:nvPicPr>
          <p:cNvPr id="2097204" name="Picture 2"/>
          <p:cNvPicPr>
            <a:picLocks noChangeAspect="1"/>
          </p:cNvPicPr>
          <p:nvPr/>
        </p:nvPicPr>
        <p:blipFill>
          <a:blip r:embed="rId4" cstate="print"/>
          <a:stretch>
            <a:fillRect/>
          </a:stretch>
        </p:blipFill>
        <p:spPr>
          <a:xfrm>
            <a:off x="4220845" y="0"/>
            <a:ext cx="2266950" cy="3610610"/>
          </a:xfrm>
          <a:prstGeom prst="rect">
            <a:avLst/>
          </a:prstGeom>
        </p:spPr>
      </p:pic>
      <p:pic>
        <p:nvPicPr>
          <p:cNvPr id="2097205" name="Picture 3"/>
          <p:cNvPicPr>
            <a:picLocks noChangeAspect="1"/>
          </p:cNvPicPr>
          <p:nvPr/>
        </p:nvPicPr>
        <p:blipFill>
          <a:blip r:embed="rId5"/>
          <a:stretch>
            <a:fillRect/>
          </a:stretch>
        </p:blipFill>
        <p:spPr>
          <a:xfrm>
            <a:off x="7082790" y="329564"/>
            <a:ext cx="4341495" cy="2320925"/>
          </a:xfrm>
          <a:prstGeom prst="rect">
            <a:avLst/>
          </a:prstGeom>
        </p:spPr>
      </p:pic>
      <p:sp>
        <p:nvSpPr>
          <p:cNvPr id="1048653" name="TextBox 5"/>
          <p:cNvSpPr txBox="1"/>
          <p:nvPr/>
        </p:nvSpPr>
        <p:spPr>
          <a:xfrm>
            <a:off x="1158240" y="3863219"/>
            <a:ext cx="9637395" cy="289425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Step-13:</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Wait for your instance to display the following:</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Running.</a:t>
            </a:r>
            <a:r>
              <a:rPr lang="en-IN" sz="2000" b="1" kern="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 Checks:</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Step-14:</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Status checks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Step-15:</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Monitoring</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54" name="TextBox 2"/>
          <p:cNvSpPr txBox="1"/>
          <p:nvPr/>
        </p:nvSpPr>
        <p:spPr>
          <a:xfrm>
            <a:off x="1026160" y="177144"/>
            <a:ext cx="10180320" cy="235974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Step-16:</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Actions menu towards the top of the console, 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system log</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Step-17:</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Scroll through the output and note that the HTTP package was installed from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that you added when you created the instance.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206" name="Picture 3"/>
          <p:cNvPicPr>
            <a:picLocks noChangeAspect="1"/>
          </p:cNvPicPr>
          <p:nvPr/>
        </p:nvPicPr>
        <p:blipFill>
          <a:blip r:embed="rId3"/>
          <a:stretch>
            <a:fillRect/>
          </a:stretch>
        </p:blipFill>
        <p:spPr>
          <a:xfrm>
            <a:off x="5725160" y="2282190"/>
            <a:ext cx="5308600" cy="2293620"/>
          </a:xfrm>
          <a:prstGeom prst="rect">
            <a:avLst/>
          </a:prstGeom>
        </p:spPr>
      </p:pic>
      <p:sp>
        <p:nvSpPr>
          <p:cNvPr id="1048655" name="TextBox 5"/>
          <p:cNvSpPr txBox="1"/>
          <p:nvPr/>
        </p:nvSpPr>
        <p:spPr>
          <a:xfrm>
            <a:off x="941070" y="4849427"/>
            <a:ext cx="9568180" cy="149592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Step-18: </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kern="10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.Ensure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Then, in the Actions menu, 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instance screenshot</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Step-19: Ensure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tab.Copy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Public IPv4 address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of your instance to your clipboard.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56" name="TextBox 2"/>
          <p:cNvSpPr txBox="1"/>
          <p:nvPr/>
        </p:nvSpPr>
        <p:spPr>
          <a:xfrm>
            <a:off x="955040" y="1"/>
            <a:ext cx="10312400" cy="725002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Step-20:</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Open a new tab in your web browser, paste the IP address you just copied, then press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Enter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Step-21:Keep the browser tab open, but return to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Console</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 </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 security group</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Step-22:</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Edit inbound rules, select Add rule and then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Type: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HTTP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Source: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Anywhere-IPv4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Save rules</a:t>
            </a: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Step-23: On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Management Console</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in the left navigation pane, choose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Instances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should already be selected.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Instance State menu, 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Stop instance</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Step-24:</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Actions menu, select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settings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instance type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t2.small</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Apply</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57" name="TextBox 2"/>
          <p:cNvSpPr txBox="1"/>
          <p:nvPr/>
        </p:nvSpPr>
        <p:spPr>
          <a:xfrm>
            <a:off x="579120" y="1"/>
            <a:ext cx="11694160" cy="67970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a:solidFill>
                  <a:srgbClr val="333333"/>
                </a:solidFill>
                <a:effectLst/>
                <a:latin typeface="Times New Roman" panose="02020603050405020304" pitchFamily="18" charset="0"/>
                <a:ea typeface="Times New Roman" panose="02020603050405020304" pitchFamily="18" charset="0"/>
              </a:rPr>
              <a:t>Step-25:</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With the Web Server instance still selected, choose the </a:t>
            </a:r>
            <a:r>
              <a:rPr lang="en-IN" sz="2000" b="1">
                <a:solidFill>
                  <a:srgbClr val="333333"/>
                </a:solidFill>
                <a:effectLst/>
                <a:latin typeface="Times New Roman" panose="02020603050405020304" pitchFamily="18" charset="0"/>
                <a:ea typeface="Times New Roman" panose="02020603050405020304" pitchFamily="18" charset="0"/>
              </a:rPr>
              <a:t>Storage</a:t>
            </a:r>
            <a:r>
              <a:rPr lang="en-IN" sz="2000">
                <a:solidFill>
                  <a:srgbClr val="333333"/>
                </a:solidFill>
                <a:effectLst/>
                <a:latin typeface="Times New Roman" panose="02020603050405020304" pitchFamily="18" charset="0"/>
                <a:ea typeface="Times New Roman" panose="02020603050405020304" pitchFamily="18" charset="0"/>
              </a:rPr>
              <a:t> tab, select the name of the Volume ID, then select the checkbox next to the volume that displays.In the Actions menu, select </a:t>
            </a:r>
            <a:r>
              <a:rPr lang="en-IN" sz="2000" b="1">
                <a:solidFill>
                  <a:srgbClr val="333333"/>
                </a:solidFill>
                <a:effectLst/>
                <a:latin typeface="Times New Roman" panose="02020603050405020304" pitchFamily="18" charset="0"/>
                <a:ea typeface="Times New Roman" panose="02020603050405020304" pitchFamily="18" charset="0"/>
              </a:rPr>
              <a:t>Modify volume</a:t>
            </a:r>
            <a:r>
              <a:rPr lang="en-IN" sz="2000">
                <a:solidFill>
                  <a:srgbClr val="333333"/>
                </a:solidFill>
                <a:effectLst/>
                <a:latin typeface="Times New Roman" panose="02020603050405020304" pitchFamily="18" charset="0"/>
                <a:ea typeface="Times New Roman" panose="02020603050405020304" pitchFamily="18" charset="0"/>
              </a:rPr>
              <a:t>. Change the volume size from 8 gib to 10gib </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Step-26:</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In left navigation pane, choose </a:t>
            </a:r>
            <a:r>
              <a:rPr lang="en-IN" sz="2000" b="1" err="1">
                <a:solidFill>
                  <a:srgbClr val="333333"/>
                </a:solidFill>
                <a:effectLst/>
                <a:latin typeface="Times New Roman" panose="02020603050405020304" pitchFamily="18" charset="0"/>
                <a:ea typeface="Times New Roman" panose="02020603050405020304" pitchFamily="18" charset="0"/>
              </a:rPr>
              <a:t>Instances</a:t>
            </a:r>
            <a:r>
              <a:rPr lang="en-IN" sz="2000" err="1">
                <a:solidFill>
                  <a:srgbClr val="333333"/>
                </a:solidFill>
                <a:effectLst/>
                <a:latin typeface="Times New Roman" panose="02020603050405020304" pitchFamily="18" charset="0"/>
                <a:ea typeface="Times New Roman" panose="02020603050405020304" pitchFamily="18" charset="0"/>
              </a:rPr>
              <a:t>.Select the </a:t>
            </a:r>
            <a:r>
              <a:rPr lang="en-IN" sz="2000" b="1">
                <a:solidFill>
                  <a:srgbClr val="333333"/>
                </a:solidFill>
                <a:effectLst/>
                <a:latin typeface="Times New Roman" panose="02020603050405020304" pitchFamily="18" charset="0"/>
                <a:ea typeface="Times New Roman" panose="02020603050405020304" pitchFamily="18" charset="0"/>
              </a:rPr>
              <a:t>Web Server</a:t>
            </a:r>
            <a:r>
              <a:rPr lang="en-IN" sz="2000">
                <a:solidFill>
                  <a:srgbClr val="333333"/>
                </a:solidFill>
                <a:effectLst/>
                <a:latin typeface="Times New Roman" panose="02020603050405020304" pitchFamily="18" charset="0"/>
                <a:ea typeface="Times New Roman" panose="02020603050405020304" pitchFamily="18" charset="0"/>
              </a:rPr>
              <a:t> instance.In the Instance state menu, select </a:t>
            </a:r>
            <a:r>
              <a:rPr lang="en-IN" sz="2000" b="1">
                <a:solidFill>
                  <a:srgbClr val="333333"/>
                </a:solidFill>
                <a:effectLst/>
                <a:latin typeface="Times New Roman" panose="02020603050405020304" pitchFamily="18" charset="0"/>
                <a:ea typeface="Times New Roman" panose="02020603050405020304" pitchFamily="18" charset="0"/>
              </a:rPr>
              <a:t>Start instance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Step-27:</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2000" b="1">
                <a:solidFill>
                  <a:srgbClr val="333333"/>
                </a:solidFill>
                <a:effectLst/>
                <a:latin typeface="Times New Roman" panose="02020603050405020304" pitchFamily="18" charset="0"/>
                <a:ea typeface="Times New Roman" panose="02020603050405020304" pitchFamily="18" charset="0"/>
              </a:rPr>
              <a:t>Limits</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From the </a:t>
            </a:r>
            <a:r>
              <a:rPr lang="en-IN" sz="2000" b="1">
                <a:solidFill>
                  <a:srgbClr val="333333"/>
                </a:solidFill>
                <a:effectLst/>
                <a:latin typeface="Times New Roman" panose="02020603050405020304" pitchFamily="18" charset="0"/>
                <a:ea typeface="Times New Roman" panose="02020603050405020304" pitchFamily="18" charset="0"/>
              </a:rPr>
              <a:t>All limits</a:t>
            </a:r>
            <a:r>
              <a:rPr lang="en-IN" sz="2000">
                <a:solidFill>
                  <a:srgbClr val="333333"/>
                </a:solidFill>
                <a:effectLst/>
                <a:latin typeface="Times New Roman" panose="02020603050405020304" pitchFamily="18" charset="0"/>
                <a:ea typeface="Times New Roman" panose="02020603050405020304" pitchFamily="18" charset="0"/>
              </a:rPr>
              <a:t> drop down list, choose </a:t>
            </a:r>
            <a:r>
              <a:rPr lang="en-IN" sz="2000" b="1">
                <a:solidFill>
                  <a:srgbClr val="333333"/>
                </a:solidFill>
                <a:effectLst/>
                <a:latin typeface="Times New Roman" panose="02020603050405020304" pitchFamily="18" charset="0"/>
                <a:ea typeface="Times New Roman" panose="02020603050405020304" pitchFamily="18" charset="0"/>
              </a:rPr>
              <a:t>Running instances</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Step-28:In left navigation pane, choose </a:t>
            </a:r>
            <a:r>
              <a:rPr lang="en-IN" sz="2000" b="1" err="1">
                <a:solidFill>
                  <a:srgbClr val="333333"/>
                </a:solidFill>
                <a:effectLst/>
                <a:latin typeface="Times New Roman" panose="02020603050405020304" pitchFamily="18" charset="0"/>
                <a:ea typeface="Times New Roman" panose="02020603050405020304" pitchFamily="18" charset="0"/>
              </a:rPr>
              <a:t>Instances</a:t>
            </a:r>
            <a:r>
              <a:rPr lang="en-IN" sz="2000" err="1">
                <a:solidFill>
                  <a:srgbClr val="333333"/>
                </a:solidFill>
                <a:effectLst/>
                <a:latin typeface="Times New Roman" panose="02020603050405020304" pitchFamily="18" charset="0"/>
                <a:ea typeface="Times New Roman" panose="02020603050405020304" pitchFamily="18" charset="0"/>
              </a:rPr>
              <a:t>.Select the </a:t>
            </a:r>
            <a:r>
              <a:rPr lang="en-IN" sz="2000" b="1">
                <a:solidFill>
                  <a:srgbClr val="333333"/>
                </a:solidFill>
                <a:effectLst/>
                <a:latin typeface="Times New Roman" panose="02020603050405020304" pitchFamily="18" charset="0"/>
                <a:ea typeface="Times New Roman" panose="02020603050405020304" pitchFamily="18" charset="0"/>
              </a:rPr>
              <a:t>Web Server</a:t>
            </a:r>
            <a:r>
              <a:rPr lang="en-IN" sz="2000">
                <a:solidFill>
                  <a:srgbClr val="333333"/>
                </a:solidFill>
                <a:effectLst/>
                <a:latin typeface="Times New Roman" panose="02020603050405020304" pitchFamily="18" charset="0"/>
                <a:ea typeface="Times New Roman" panose="02020603050405020304" pitchFamily="18" charset="0"/>
              </a:rPr>
              <a:t> instance and in the Instance state menu, select </a:t>
            </a:r>
            <a:r>
              <a:rPr lang="en-IN" sz="2000" b="1">
                <a:solidFill>
                  <a:srgbClr val="333333"/>
                </a:solidFill>
                <a:effectLst/>
                <a:latin typeface="Times New Roman" panose="02020603050405020304" pitchFamily="18" charset="0"/>
                <a:ea typeface="Times New Roman" panose="02020603050405020304" pitchFamily="18" charset="0"/>
              </a:rPr>
              <a:t>Terminate instance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Then choose Terminate</a:t>
            </a:r>
          </a:p>
          <a:p>
            <a:r>
              <a:rPr lang="en-IN" sz="2000">
                <a:solidFill>
                  <a:srgbClr val="333333"/>
                </a:solidFill>
                <a:effectLst/>
                <a:latin typeface="Times New Roman" panose="02020603050405020304" pitchFamily="18" charset="0"/>
                <a:ea typeface="Times New Roman" panose="02020603050405020304" pitchFamily="18" charset="0"/>
              </a:rPr>
              <a:t>Step-29:</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In the Actions menu, select </a:t>
            </a:r>
            <a:r>
              <a:rPr lang="en-IN" sz="2000" b="1">
                <a:solidFill>
                  <a:srgbClr val="333333"/>
                </a:solidFill>
                <a:effectLst/>
                <a:latin typeface="Times New Roman" panose="02020603050405020304" pitchFamily="18" charset="0"/>
                <a:ea typeface="Times New Roman" panose="02020603050405020304" pitchFamily="18" charset="0"/>
              </a:rPr>
              <a:t>Instance settings</a:t>
            </a:r>
            <a:r>
              <a:rPr lang="en-IN" sz="2000">
                <a:solidFill>
                  <a:srgbClr val="333333"/>
                </a:solidFill>
                <a:effectLst/>
                <a:latin typeface="Times New Roman" panose="02020603050405020304" pitchFamily="18" charset="0"/>
                <a:ea typeface="Times New Roman" panose="02020603050405020304" pitchFamily="18" charset="0"/>
              </a:rPr>
              <a:t> </a:t>
            </a:r>
            <a:r>
              <a:rPr lang="en-IN" sz="2000" b="1">
                <a:solidFill>
                  <a:srgbClr val="333333"/>
                </a:solidFill>
                <a:effectLst/>
                <a:latin typeface="Times New Roman" panose="02020603050405020304" pitchFamily="18" charset="0"/>
                <a:ea typeface="Times New Roman" panose="02020603050405020304" pitchFamily="18" charset="0"/>
              </a:rPr>
              <a:t>Change termination protection</a:t>
            </a:r>
            <a:r>
              <a:rPr lang="en-IN" sz="2000">
                <a:solidFill>
                  <a:srgbClr val="333333"/>
                </a:solidFill>
                <a:effectLst/>
                <a:latin typeface="Times New Roman" panose="02020603050405020304" pitchFamily="18" charset="0"/>
                <a:ea typeface="Times New Roman" panose="02020603050405020304" pitchFamily="18" charset="0"/>
              </a:rPr>
              <a:t>. Remove the check next to </a:t>
            </a:r>
            <a:r>
              <a:rPr lang="en-IN" sz="2000" b="1">
                <a:solidFill>
                  <a:srgbClr val="333333"/>
                </a:solidFill>
                <a:effectLst/>
                <a:latin typeface="Times New Roman" panose="02020603050405020304" pitchFamily="18" charset="0"/>
                <a:ea typeface="Times New Roman" panose="02020603050405020304" pitchFamily="18" charset="0"/>
              </a:rPr>
              <a:t>Enable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Choose Save.</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You can now terminate the instance.Select the </a:t>
            </a:r>
            <a:r>
              <a:rPr lang="en-IN" sz="2000" b="1">
                <a:solidFill>
                  <a:srgbClr val="333333"/>
                </a:solidFill>
                <a:effectLst/>
                <a:latin typeface="Times New Roman" panose="02020603050405020304" pitchFamily="18" charset="0"/>
                <a:ea typeface="Times New Roman" panose="02020603050405020304" pitchFamily="18" charset="0"/>
              </a:rPr>
              <a:t>Web Server</a:t>
            </a:r>
            <a:r>
              <a:rPr lang="en-IN" sz="2000">
                <a:solidFill>
                  <a:srgbClr val="333333"/>
                </a:solidFill>
                <a:effectLst/>
                <a:latin typeface="Times New Roman" panose="02020603050405020304" pitchFamily="18" charset="0"/>
                <a:ea typeface="Times New Roman" panose="02020603050405020304" pitchFamily="18" charset="0"/>
              </a:rPr>
              <a:t> instance again and in the Instance state menu, select </a:t>
            </a:r>
            <a:r>
              <a:rPr lang="en-IN" sz="2000" b="1">
                <a:solidFill>
                  <a:srgbClr val="333333"/>
                </a:solidFill>
                <a:effectLst/>
                <a:latin typeface="Times New Roman" panose="02020603050405020304" pitchFamily="18" charset="0"/>
                <a:ea typeface="Times New Roman" panose="02020603050405020304" pitchFamily="18" charset="0"/>
              </a:rPr>
              <a:t>Terminate instance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Step-30:</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Choose Terminate</a:t>
            </a:r>
            <a:endParaRPr lang="en-IN" sz="2000">
              <a:effectLst/>
              <a:latin typeface="Times New Roman" panose="02020603050405020304" pitchFamily="18" charset="0"/>
              <a:ea typeface="Times New Roman" panose="02020603050405020304" pitchFamily="18" charset="0"/>
            </a:endParaRPr>
          </a:p>
          <a:p>
            <a:endParaRPr lang="en-IN" sz="20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68" name="Title 1"/>
          <p:cNvSpPr>
            <a:spLocks noGrp="1"/>
          </p:cNvSpPr>
          <p:nvPr>
            <p:ph type="ctrTitle"/>
          </p:nvPr>
        </p:nvSpPr>
        <p:spPr/>
        <p:txBody>
          <a:bodyPr/>
          <a:lstStyle/>
          <a:p>
            <a:r>
              <a:rPr lang="en-IN"/>
              <a:t>Working with EBS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74" name="Title 1"/>
          <p:cNvSpPr>
            <a:spLocks noGrp="1"/>
          </p:cNvSpPr>
          <p:nvPr>
            <p:ph type="title"/>
          </p:nvPr>
        </p:nvSpPr>
        <p:spPr/>
        <p:txBody>
          <a:bodyPr>
            <a:normAutofit/>
          </a:bodyPr>
          <a:lstStyle/>
          <a:p>
            <a:r>
              <a:rPr lang="en-IN" dirty="0" smtClean="0"/>
              <a:t> LAB 4: WORKING WITH EBS</a:t>
            </a:r>
            <a:br>
              <a:rPr lang="en-IN" dirty="0" smtClean="0"/>
            </a:br>
            <a:r>
              <a:rPr lang="en-IN" sz="3600" dirty="0" smtClean="0"/>
              <a:t>Create </a:t>
            </a:r>
            <a:r>
              <a:rPr lang="en-IN" sz="3600" dirty="0"/>
              <a:t>a New EBS Volume</a:t>
            </a:r>
          </a:p>
        </p:txBody>
      </p:sp>
      <p:sp>
        <p:nvSpPr>
          <p:cNvPr id="1048675" name="Content Placeholder 2"/>
          <p:cNvSpPr>
            <a:spLocks noGrp="1"/>
          </p:cNvSpPr>
          <p:nvPr>
            <p:ph idx="1"/>
          </p:nvPr>
        </p:nvSpPr>
        <p:spPr/>
        <p:txBody>
          <a:bodyPr/>
          <a:lstStyle/>
          <a:p>
            <a:r>
              <a:rPr lang="en-IN" dirty="0"/>
              <a:t>On “Services” menu, click EC2.</a:t>
            </a:r>
          </a:p>
        </p:txBody>
      </p:sp>
      <p:pic>
        <p:nvPicPr>
          <p:cNvPr id="2097207" name="Picture 4"/>
          <p:cNvPicPr>
            <a:picLocks noChangeAspect="1"/>
          </p:cNvPicPr>
          <p:nvPr/>
        </p:nvPicPr>
        <p:blipFill>
          <a:blip r:embed="rId3"/>
          <a:stretch>
            <a:fillRect/>
          </a:stretch>
        </p:blipFill>
        <p:spPr>
          <a:xfrm>
            <a:off x="2670370" y="2729037"/>
            <a:ext cx="6522181" cy="34241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96" name="TextBox 1"/>
          <p:cNvSpPr txBox="1"/>
          <p:nvPr/>
        </p:nvSpPr>
        <p:spPr>
          <a:xfrm>
            <a:off x="1429966" y="515566"/>
            <a:ext cx="9659566" cy="52327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a:r>
              <a:rPr lang="en-IN" sz="14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Sign-In and Test Users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users sign-in</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link into the address bar of your private browser session and press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Enter</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 you will sign-in as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user-1</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who has been hired as your Amazon S3 storage support staff.</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Sign-in with:</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 name:</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user-1</a:t>
            </a:r>
            <a:endPar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Lab-Password1</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 :</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Click sign in</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Set New Password.</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endParaRPr lang="en-IN"/>
          </a:p>
        </p:txBody>
      </p:sp>
      <p:pic>
        <p:nvPicPr>
          <p:cNvPr id="2097162" name="Picture 2"/>
          <p:cNvPicPr>
            <a:picLocks noChangeAspect="1"/>
          </p:cNvPicPr>
          <p:nvPr/>
        </p:nvPicPr>
        <p:blipFill>
          <a:blip r:embed="rId3"/>
          <a:srcRect l="14092" t="8509" r="11589" b="11129"/>
          <a:stretch>
            <a:fillRect/>
          </a:stretch>
        </p:blipFill>
        <p:spPr bwMode="auto">
          <a:xfrm>
            <a:off x="5478782" y="2583119"/>
            <a:ext cx="5610750" cy="3319231"/>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76" name="Content Placeholder 2"/>
          <p:cNvSpPr>
            <a:spLocks noGrp="1"/>
          </p:cNvSpPr>
          <p:nvPr>
            <p:ph idx="1"/>
          </p:nvPr>
        </p:nvSpPr>
        <p:spPr>
          <a:xfrm>
            <a:off x="655455" y="218485"/>
            <a:ext cx="10698345" cy="5958478"/>
          </a:xfrm>
        </p:spPr>
        <p:txBody>
          <a:bodyPr/>
          <a:lstStyle/>
          <a:p>
            <a:r>
              <a:rPr lang="en-IN"/>
              <a:t>choose instances.</a:t>
            </a:r>
          </a:p>
          <a:p>
            <a:endParaRPr lang="en-IN"/>
          </a:p>
          <a:p>
            <a:endParaRPr lang="en-IN"/>
          </a:p>
          <a:p>
            <a:endParaRPr lang="en-IN"/>
          </a:p>
          <a:p>
            <a:endParaRPr lang="en-IN"/>
          </a:p>
          <a:p>
            <a:pPr marL="0" indent="0">
              <a:buNone/>
            </a:pPr>
            <a:endParaRPr lang="en-IN"/>
          </a:p>
          <a:p>
            <a:r>
              <a:rPr lang="en-IN"/>
              <a:t>Lab has already been launched.</a:t>
            </a:r>
          </a:p>
          <a:p>
            <a:endParaRPr lang="en-IN"/>
          </a:p>
        </p:txBody>
      </p:sp>
      <p:pic>
        <p:nvPicPr>
          <p:cNvPr id="2097208" name="Picture 4"/>
          <p:cNvPicPr>
            <a:picLocks noChangeAspect="1"/>
          </p:cNvPicPr>
          <p:nvPr/>
        </p:nvPicPr>
        <p:blipFill>
          <a:blip r:embed="rId3" cstate="print"/>
          <a:stretch>
            <a:fillRect/>
          </a:stretch>
        </p:blipFill>
        <p:spPr>
          <a:xfrm>
            <a:off x="3768335" y="743329"/>
            <a:ext cx="4906325" cy="2575821"/>
          </a:xfrm>
          <a:prstGeom prst="rect">
            <a:avLst/>
          </a:prstGeom>
        </p:spPr>
      </p:pic>
      <p:pic>
        <p:nvPicPr>
          <p:cNvPr id="2097209" name="Picture 6"/>
          <p:cNvPicPr>
            <a:picLocks noChangeAspect="1"/>
          </p:cNvPicPr>
          <p:nvPr/>
        </p:nvPicPr>
        <p:blipFill>
          <a:blip r:embed="rId4"/>
          <a:stretch>
            <a:fillRect/>
          </a:stretch>
        </p:blipFill>
        <p:spPr>
          <a:xfrm>
            <a:off x="3406506" y="3781004"/>
            <a:ext cx="5737253" cy="301205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77" name="Content Placeholder 2"/>
          <p:cNvSpPr>
            <a:spLocks noGrp="1"/>
          </p:cNvSpPr>
          <p:nvPr>
            <p:ph idx="1"/>
          </p:nvPr>
        </p:nvSpPr>
        <p:spPr>
          <a:xfrm>
            <a:off x="752559" y="396510"/>
            <a:ext cx="10601241" cy="5764269"/>
          </a:xfrm>
        </p:spPr>
        <p:txBody>
          <a:bodyPr/>
          <a:lstStyle/>
          <a:p>
            <a:r>
              <a:rPr lang="en-IN"/>
              <a:t>choose Volumes. Then choose “Create Volume”.</a:t>
            </a:r>
          </a:p>
          <a:p>
            <a:endParaRPr lang="en-IN"/>
          </a:p>
          <a:p>
            <a:endParaRPr lang="en-IN"/>
          </a:p>
          <a:p>
            <a:endParaRPr lang="en-IN"/>
          </a:p>
          <a:p>
            <a:endParaRPr lang="en-IN"/>
          </a:p>
          <a:p>
            <a:pPr marL="0" indent="0">
              <a:buNone/>
            </a:pPr>
            <a:endParaRPr lang="en-IN"/>
          </a:p>
          <a:p>
            <a:r>
              <a:rPr lang="en-IN"/>
              <a:t>Configure the volume settings.</a:t>
            </a:r>
          </a:p>
        </p:txBody>
      </p:sp>
      <p:pic>
        <p:nvPicPr>
          <p:cNvPr id="2097210" name="Picture 8"/>
          <p:cNvPicPr>
            <a:picLocks noChangeAspect="1"/>
          </p:cNvPicPr>
          <p:nvPr/>
        </p:nvPicPr>
        <p:blipFill>
          <a:blip r:embed="rId3" cstate="print"/>
          <a:stretch>
            <a:fillRect/>
          </a:stretch>
        </p:blipFill>
        <p:spPr>
          <a:xfrm>
            <a:off x="3789769" y="931798"/>
            <a:ext cx="4682592" cy="2458361"/>
          </a:xfrm>
          <a:prstGeom prst="rect">
            <a:avLst/>
          </a:prstGeom>
        </p:spPr>
      </p:pic>
      <p:pic>
        <p:nvPicPr>
          <p:cNvPr id="2097211" name="Picture 10"/>
          <p:cNvPicPr>
            <a:picLocks noChangeAspect="1"/>
          </p:cNvPicPr>
          <p:nvPr/>
        </p:nvPicPr>
        <p:blipFill>
          <a:blip r:embed="rId4"/>
          <a:stretch>
            <a:fillRect/>
          </a:stretch>
        </p:blipFill>
        <p:spPr>
          <a:xfrm>
            <a:off x="3675712" y="3925447"/>
            <a:ext cx="5225527" cy="274340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78" name="Content Placeholder 2"/>
          <p:cNvSpPr>
            <a:spLocks noGrp="1"/>
          </p:cNvSpPr>
          <p:nvPr>
            <p:ph idx="1"/>
          </p:nvPr>
        </p:nvSpPr>
        <p:spPr>
          <a:xfrm>
            <a:off x="679731" y="323681"/>
            <a:ext cx="11512269" cy="5853282"/>
          </a:xfrm>
        </p:spPr>
        <p:txBody>
          <a:bodyPr/>
          <a:lstStyle/>
          <a:p>
            <a:r>
              <a:rPr lang="en-IN"/>
              <a:t>Add tag and choose “create volume”.</a:t>
            </a:r>
          </a:p>
          <a:p>
            <a:endParaRPr lang="en-IN"/>
          </a:p>
          <a:p>
            <a:endParaRPr lang="en-IN"/>
          </a:p>
          <a:p>
            <a:endParaRPr lang="en-IN"/>
          </a:p>
          <a:p>
            <a:endParaRPr lang="en-IN"/>
          </a:p>
          <a:p>
            <a:pPr marL="0" indent="0">
              <a:buNone/>
            </a:pPr>
            <a:endParaRPr lang="en-IN"/>
          </a:p>
          <a:p>
            <a:r>
              <a:rPr lang="en-IN"/>
              <a:t>Volume is created. Select “My Volume” and in the Actions menu,choose “Attach Volume”.</a:t>
            </a:r>
          </a:p>
        </p:txBody>
      </p:sp>
      <p:pic>
        <p:nvPicPr>
          <p:cNvPr id="2097212" name="Picture 4"/>
          <p:cNvPicPr>
            <a:picLocks noChangeAspect="1"/>
          </p:cNvPicPr>
          <p:nvPr/>
        </p:nvPicPr>
        <p:blipFill>
          <a:blip r:embed="rId3" cstate="print"/>
          <a:stretch>
            <a:fillRect/>
          </a:stretch>
        </p:blipFill>
        <p:spPr>
          <a:xfrm>
            <a:off x="3657600" y="911319"/>
            <a:ext cx="4717657" cy="2476770"/>
          </a:xfrm>
          <a:prstGeom prst="rect">
            <a:avLst/>
          </a:prstGeom>
        </p:spPr>
      </p:pic>
      <p:pic>
        <p:nvPicPr>
          <p:cNvPr id="2097213" name="Picture 6"/>
          <p:cNvPicPr>
            <a:picLocks noChangeAspect="1"/>
          </p:cNvPicPr>
          <p:nvPr/>
        </p:nvPicPr>
        <p:blipFill>
          <a:blip r:embed="rId4"/>
          <a:stretch>
            <a:fillRect/>
          </a:stretch>
        </p:blipFill>
        <p:spPr>
          <a:xfrm>
            <a:off x="5016895" y="4215545"/>
            <a:ext cx="5033246" cy="264245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79" name="Content Placeholder 2"/>
          <p:cNvSpPr>
            <a:spLocks noGrp="1"/>
          </p:cNvSpPr>
          <p:nvPr>
            <p:ph idx="1"/>
          </p:nvPr>
        </p:nvSpPr>
        <p:spPr>
          <a:xfrm>
            <a:off x="704007" y="331774"/>
            <a:ext cx="10649793" cy="5829005"/>
          </a:xfrm>
        </p:spPr>
        <p:txBody>
          <a:bodyPr/>
          <a:lstStyle/>
          <a:p>
            <a:r>
              <a:rPr lang="en-IN"/>
              <a:t>Choose the Instance field and choose “Attach Volume”.</a:t>
            </a:r>
          </a:p>
          <a:p>
            <a:pPr marL="0" indent="0">
              <a:buNone/>
            </a:pPr>
            <a:r>
              <a:rPr lang="en-IN"/>
              <a:t>   Then the volume will be in use.</a:t>
            </a:r>
          </a:p>
        </p:txBody>
      </p:sp>
      <p:pic>
        <p:nvPicPr>
          <p:cNvPr id="2097214" name="Picture 4"/>
          <p:cNvPicPr>
            <a:picLocks noChangeAspect="1"/>
          </p:cNvPicPr>
          <p:nvPr/>
        </p:nvPicPr>
        <p:blipFill>
          <a:blip r:embed="rId3"/>
          <a:stretch>
            <a:fillRect/>
          </a:stretch>
        </p:blipFill>
        <p:spPr>
          <a:xfrm>
            <a:off x="2872671" y="2055377"/>
            <a:ext cx="6674003" cy="350385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80" name="Content Placeholder 2"/>
          <p:cNvSpPr>
            <a:spLocks noGrp="1"/>
          </p:cNvSpPr>
          <p:nvPr>
            <p:ph idx="1"/>
          </p:nvPr>
        </p:nvSpPr>
        <p:spPr>
          <a:xfrm>
            <a:off x="606903" y="380326"/>
            <a:ext cx="10746897" cy="5780453"/>
          </a:xfrm>
        </p:spPr>
        <p:txBody>
          <a:bodyPr/>
          <a:lstStyle/>
          <a:p>
            <a:r>
              <a:rPr lang="en-IN"/>
              <a:t>Redirecting to instructions panel, choose Details and click on Show.</a:t>
            </a:r>
          </a:p>
          <a:p>
            <a:pPr marL="0" indent="0">
              <a:buNone/>
            </a:pPr>
            <a:r>
              <a:rPr lang="en-IN"/>
              <a:t>   Credentials window will open and choose Download PPK button and</a:t>
            </a:r>
          </a:p>
          <a:p>
            <a:pPr marL="0" indent="0">
              <a:buNone/>
            </a:pPr>
            <a:r>
              <a:rPr lang="en-IN"/>
              <a:t>   save the labuser.ppk file.</a:t>
            </a:r>
          </a:p>
        </p:txBody>
      </p:sp>
      <p:pic>
        <p:nvPicPr>
          <p:cNvPr id="2097215" name="Picture 4"/>
          <p:cNvPicPr>
            <a:picLocks noChangeAspect="1"/>
          </p:cNvPicPr>
          <p:nvPr/>
        </p:nvPicPr>
        <p:blipFill>
          <a:blip r:embed="rId3"/>
          <a:stretch>
            <a:fillRect/>
          </a:stretch>
        </p:blipFill>
        <p:spPr>
          <a:xfrm>
            <a:off x="115120" y="2104264"/>
            <a:ext cx="5566165" cy="2922236"/>
          </a:xfrm>
          <a:prstGeom prst="rect">
            <a:avLst/>
          </a:prstGeom>
        </p:spPr>
      </p:pic>
      <p:pic>
        <p:nvPicPr>
          <p:cNvPr id="2097216" name="Picture 6"/>
          <p:cNvPicPr>
            <a:picLocks noChangeAspect="1"/>
          </p:cNvPicPr>
          <p:nvPr/>
        </p:nvPicPr>
        <p:blipFill>
          <a:blip r:embed="rId4"/>
          <a:stretch>
            <a:fillRect/>
          </a:stretch>
        </p:blipFill>
        <p:spPr>
          <a:xfrm>
            <a:off x="5826941" y="1953347"/>
            <a:ext cx="6141086" cy="3224070"/>
          </a:xfrm>
          <a:prstGeom prst="rect">
            <a:avLst/>
          </a:prstGeom>
        </p:spPr>
      </p:pic>
      <p:pic>
        <p:nvPicPr>
          <p:cNvPr id="2097217" name="Picture 8"/>
          <p:cNvPicPr>
            <a:picLocks noChangeAspect="1"/>
          </p:cNvPicPr>
          <p:nvPr/>
        </p:nvPicPr>
        <p:blipFill>
          <a:blip r:embed="rId5"/>
          <a:stretch>
            <a:fillRect/>
          </a:stretch>
        </p:blipFill>
        <p:spPr>
          <a:xfrm>
            <a:off x="4490868" y="5676568"/>
            <a:ext cx="2978965" cy="80271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81" name="Content Placeholder 2"/>
          <p:cNvSpPr>
            <a:spLocks noGrp="1"/>
          </p:cNvSpPr>
          <p:nvPr>
            <p:ph idx="1"/>
          </p:nvPr>
        </p:nvSpPr>
        <p:spPr>
          <a:xfrm>
            <a:off x="647363" y="436970"/>
            <a:ext cx="10706437" cy="5739993"/>
          </a:xfrm>
        </p:spPr>
        <p:txBody>
          <a:bodyPr/>
          <a:lstStyle/>
          <a:p>
            <a:endParaRPr lang="en-IN"/>
          </a:p>
          <a:p>
            <a:r>
              <a:rPr lang="en-IN"/>
              <a:t>Now, You will use PuTTY to SSH to Amazon EC2 instances.</a:t>
            </a:r>
          </a:p>
          <a:p>
            <a:pPr marL="0" indent="0">
              <a:buNone/>
            </a:pPr>
            <a:r>
              <a:rPr lang="en-IN"/>
              <a:t>   Open putty.exe and configure like below:</a:t>
            </a:r>
          </a:p>
          <a:p>
            <a:pPr marL="0" indent="0">
              <a:buNone/>
            </a:pPr>
            <a:endParaRPr lang="en-IN" sz="2000"/>
          </a:p>
        </p:txBody>
      </p:sp>
      <p:sp>
        <p:nvSpPr>
          <p:cNvPr id="1048682" name="Rectangle 2"/>
          <p:cNvSpPr>
            <a:spLocks noChangeArrowheads="1"/>
          </p:cNvSpPr>
          <p:nvPr/>
        </p:nvSpPr>
        <p:spPr bwMode="auto">
          <a:xfrm>
            <a:off x="647363" y="2747439"/>
            <a:ext cx="5085170" cy="3162222"/>
          </a:xfrm>
          <a:prstGeom prst="rect">
            <a:avLst/>
          </a:prstGeom>
          <a:solidFill>
            <a:srgbClr val="F3F4F4"/>
          </a:solidFill>
          <a:ln>
            <a:noFill/>
          </a:ln>
          <a:effectLst/>
        </p:spPr>
        <p:txBody>
          <a:bodyPr vert="horz" wrap="square" lIns="0" tIns="126960" rIns="0" bIns="12696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i="0" u="none" strike="noStrike" cap="none" normalizeH="0" baseline="0">
                <a:ln>
                  <a:noFill/>
                </a:ln>
                <a:solidFill>
                  <a:srgbClr val="333333"/>
                </a:solidFill>
                <a:effectLst/>
                <a:latin typeface="Open Sans" panose="020B0606030504020204" pitchFamily="34" charset="0"/>
                <a:cs typeface="Open Sans" panose="020B0606030504020204" pitchFamily="34" charset="0"/>
              </a:rPr>
              <a:t>Choose</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 Connection.</a:t>
            </a: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200">
                <a:solidFill>
                  <a:srgbClr val="333333"/>
                </a:solidFill>
                <a:latin typeface="Open Sans" panose="020B0606030504020204" pitchFamily="34" charset="0"/>
                <a:cs typeface="Open Sans" panose="020B0606030504020204" pitchFamily="34" charset="0"/>
              </a:rPr>
              <a:t>Set</a:t>
            </a:r>
            <a:r>
              <a:rPr lang="en-US" altLang="en-US" sz="1200" b="1">
                <a:solidFill>
                  <a:srgbClr val="333333"/>
                </a:solidFill>
                <a:latin typeface="Open Sans" panose="020B0606030504020204" pitchFamily="34" charset="0"/>
                <a:cs typeface="Open Sans" panose="020B0606030504020204" pitchFamily="34" charset="0"/>
              </a:rPr>
              <a:t> Seconds between keepalives</a:t>
            </a:r>
            <a:r>
              <a:rPr lang="en-US" altLang="en-US" sz="1200">
                <a:solidFill>
                  <a:srgbClr val="333333"/>
                </a:solidFill>
                <a:latin typeface="Open Sans" panose="020B0606030504020204" pitchFamily="34" charset="0"/>
                <a:cs typeface="Open Sans" panose="020B0606030504020204" pitchFamily="34" charset="0"/>
              </a:rPr>
              <a:t> to </a:t>
            </a:r>
            <a:r>
              <a:rPr lang="en-US" altLang="en-US" sz="1200" b="1">
                <a:solidFill>
                  <a:srgbClr val="333333"/>
                </a:solidFill>
                <a:latin typeface="Open Sans" panose="020B0606030504020204" pitchFamily="34" charset="0"/>
                <a:cs typeface="Open Sans" panose="020B0606030504020204" pitchFamily="34" charset="0"/>
              </a:rPr>
              <a:t>30.</a:t>
            </a:r>
          </a:p>
          <a:p>
            <a:pPr lvl="1" eaLnBrk="0" fontAlgn="base" hangingPunct="0">
              <a:spcBef>
                <a:spcPct val="0"/>
              </a:spcBef>
              <a:spcAft>
                <a:spcPct val="0"/>
              </a:spcAft>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Session</a:t>
            </a:r>
            <a:endParaRPr lang="en-US" altLang="en-US" sz="1200" b="1">
              <a:solidFill>
                <a:srgbClr val="333333"/>
              </a:solidFill>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Host Name (or IP address):</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Paste the </a:t>
            </a:r>
            <a:r>
              <a:rPr kumimoji="0" lang="en-US" altLang="en-US" sz="1200" b="0" i="1" u="none" strike="noStrike" cap="none" normalizeH="0" baseline="0">
                <a:ln>
                  <a:noFill/>
                </a:ln>
                <a:solidFill>
                  <a:srgbClr val="333333"/>
                </a:solidFill>
                <a:effectLst/>
                <a:latin typeface="Open Sans" panose="020B0606030504020204" pitchFamily="34" charset="0"/>
                <a:cs typeface="Open Sans" panose="020B0606030504020204" pitchFamily="34" charset="0"/>
              </a:rPr>
              <a:t>Public DNS or IPv4 address</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of the Lab instance that you noted earlier. </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Back in PuTTY, in the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Connection</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list, expand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SSH</a:t>
            </a:r>
            <a:endPar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Auth</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and expand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Credentials</a:t>
            </a:r>
            <a:endPar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Under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Private key file for authentication:</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Browse</a:t>
            </a:r>
            <a:endPar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Browse to the </a:t>
            </a:r>
            <a:r>
              <a:rPr kumimoji="0" lang="en-US" altLang="en-US" sz="1200" b="0" i="1" u="none" strike="noStrike" cap="none" normalizeH="0" baseline="0" err="1">
                <a:ln>
                  <a:noFill/>
                </a:ln>
                <a:solidFill>
                  <a:srgbClr val="333333"/>
                </a:solidFill>
                <a:effectLst/>
                <a:latin typeface="Open Sans" panose="020B0606030504020204" pitchFamily="34" charset="0"/>
                <a:cs typeface="Open Sans" panose="020B0606030504020204" pitchFamily="34" charset="0"/>
              </a:rPr>
              <a:t>labsuser.ppk</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file that you downloaded, select it, and 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Open</a:t>
            </a:r>
            <a:endPar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Open</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again.</a:t>
            </a: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200">
                <a:solidFill>
                  <a:srgbClr val="333333"/>
                </a:solidFill>
                <a:latin typeface="Open Sans" panose="020B0606030504020204" pitchFamily="34" charset="0"/>
                <a:cs typeface="Open Sans" panose="020B0606030504020204" pitchFamily="34" charset="0"/>
              </a:rPr>
              <a:t>T</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o trust and connect to the host, choose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Accept</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When prompted </a:t>
            </a:r>
            <a:r>
              <a:rPr kumimoji="0" lang="en-US" altLang="en-US" sz="1200" b="1" i="0" u="none" strike="noStrike" cap="none" normalizeH="0" baseline="0">
                <a:ln>
                  <a:noFill/>
                </a:ln>
                <a:solidFill>
                  <a:srgbClr val="333333"/>
                </a:solidFill>
                <a:effectLst/>
                <a:latin typeface="Open Sans" panose="020B0606030504020204" pitchFamily="34" charset="0"/>
                <a:cs typeface="Open Sans" panose="020B0606030504020204" pitchFamily="34" charset="0"/>
              </a:rPr>
              <a:t>login as</a:t>
            </a:r>
            <a:r>
              <a:rPr kumimoji="0" lang="en-US" altLang="en-US" sz="12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 enter: </a:t>
            </a:r>
            <a:r>
              <a:rPr kumimoji="0" lang="en-US" altLang="en-US" sz="1600" b="0" i="0" u="none" strike="noStrike" cap="none" normalizeH="0" baseline="0">
                <a:ln>
                  <a:noFill/>
                </a:ln>
                <a:solidFill>
                  <a:srgbClr val="333333"/>
                </a:solidFill>
                <a:effectLst/>
                <a:latin typeface="var(--monospace)"/>
                <a:cs typeface="Open Sans" panose="020B0606030504020204" pitchFamily="34" charset="0"/>
              </a:rPr>
              <a:t>ec2-user</a:t>
            </a:r>
            <a:endParaRPr kumimoji="0" lang="en-US" altLang="en-US" sz="1600" b="0" i="0" u="none" strike="noStrike" cap="none" normalizeH="0" baseline="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pic>
        <p:nvPicPr>
          <p:cNvPr id="2097218" name="Picture 8"/>
          <p:cNvPicPr>
            <a:picLocks noChangeAspect="1"/>
          </p:cNvPicPr>
          <p:nvPr/>
        </p:nvPicPr>
        <p:blipFill>
          <a:blip r:embed="rId3"/>
          <a:stretch>
            <a:fillRect/>
          </a:stretch>
        </p:blipFill>
        <p:spPr>
          <a:xfrm>
            <a:off x="6563188" y="1949927"/>
            <a:ext cx="4638741" cy="432949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219" name="Content Placeholder 4"/>
          <p:cNvPicPr>
            <a:picLocks noGrp="1" noChangeAspect="1"/>
          </p:cNvPicPr>
          <p:nvPr>
            <p:ph idx="1"/>
          </p:nvPr>
        </p:nvPicPr>
        <p:blipFill>
          <a:blip r:embed="rId3"/>
          <a:stretch>
            <a:fillRect/>
          </a:stretch>
        </p:blipFill>
        <p:spPr>
          <a:xfrm>
            <a:off x="909361" y="1090142"/>
            <a:ext cx="5011838" cy="4677716"/>
          </a:xfrm>
        </p:spPr>
      </p:pic>
      <p:pic>
        <p:nvPicPr>
          <p:cNvPr id="2097220" name="Picture 6"/>
          <p:cNvPicPr>
            <a:picLocks noChangeAspect="1"/>
          </p:cNvPicPr>
          <p:nvPr/>
        </p:nvPicPr>
        <p:blipFill>
          <a:blip r:embed="rId4"/>
          <a:stretch>
            <a:fillRect/>
          </a:stretch>
        </p:blipFill>
        <p:spPr>
          <a:xfrm>
            <a:off x="6742268" y="1734639"/>
            <a:ext cx="4699870" cy="292637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83" name="Content Placeholder 2"/>
          <p:cNvSpPr>
            <a:spLocks noGrp="1"/>
          </p:cNvSpPr>
          <p:nvPr>
            <p:ph idx="1"/>
          </p:nvPr>
        </p:nvSpPr>
        <p:spPr>
          <a:xfrm>
            <a:off x="655455" y="501706"/>
            <a:ext cx="10698345" cy="5675257"/>
          </a:xfrm>
        </p:spPr>
        <p:txBody>
          <a:bodyPr/>
          <a:lstStyle/>
          <a:p>
            <a:r>
              <a:rPr lang="en-IN"/>
              <a:t> create and configure your file system.</a:t>
            </a:r>
          </a:p>
          <a:p>
            <a:r>
              <a:rPr lang="en-IN"/>
              <a:t>In PuTTY, by executing certain commands, you will </a:t>
            </a:r>
          </a:p>
          <a:p>
            <a:pPr marL="0" indent="0">
              <a:buNone/>
            </a:pPr>
            <a:r>
              <a:rPr lang="en-US" sz="1200" b="0" i="0">
                <a:solidFill>
                  <a:srgbClr val="333333"/>
                </a:solidFill>
                <a:effectLst/>
                <a:latin typeface="Open Sans" panose="020B0606030504020204" pitchFamily="34" charset="0"/>
              </a:rPr>
              <a:t>View the storage available on your instance</a:t>
            </a:r>
            <a:r>
              <a:rPr lang="en-IN" sz="1200"/>
              <a:t>.</a:t>
            </a:r>
          </a:p>
          <a:p>
            <a:pPr marL="0" indent="0">
              <a:buNone/>
            </a:pPr>
            <a:r>
              <a:rPr lang="en-US" sz="1200" b="0" i="0">
                <a:solidFill>
                  <a:srgbClr val="333333"/>
                </a:solidFill>
                <a:effectLst/>
                <a:latin typeface="Open Sans" panose="020B0606030504020204" pitchFamily="34" charset="0"/>
              </a:rPr>
              <a:t>Create an ext3 file system on the new volume.</a:t>
            </a:r>
            <a:endParaRPr lang="en-IN" sz="1200" b="0" i="0">
              <a:solidFill>
                <a:srgbClr val="333333"/>
              </a:solidFill>
              <a:effectLst/>
              <a:latin typeface="Open Sans" panose="020B0606030504020204" pitchFamily="34" charset="0"/>
            </a:endParaRPr>
          </a:p>
          <a:p>
            <a:pPr marL="0" indent="0">
              <a:buNone/>
            </a:pPr>
            <a:r>
              <a:rPr lang="en-US" sz="1200" b="0" i="0">
                <a:solidFill>
                  <a:srgbClr val="333333"/>
                </a:solidFill>
                <a:effectLst/>
                <a:latin typeface="Open Sans" panose="020B0606030504020204" pitchFamily="34" charset="0"/>
              </a:rPr>
              <a:t>Create a directory for mounting the new storage volume.</a:t>
            </a:r>
            <a:endParaRPr lang="en-IN" sz="1200">
              <a:solidFill>
                <a:srgbClr val="333333"/>
              </a:solidFill>
              <a:latin typeface="Open Sans" panose="020B0606030504020204" pitchFamily="34" charset="0"/>
            </a:endParaRPr>
          </a:p>
          <a:p>
            <a:pPr marL="0" indent="0">
              <a:buNone/>
            </a:pPr>
            <a:r>
              <a:rPr lang="en-IN" sz="1200" b="0" i="0">
                <a:solidFill>
                  <a:srgbClr val="333333"/>
                </a:solidFill>
                <a:effectLst/>
                <a:latin typeface="Open Sans" panose="020B0606030504020204" pitchFamily="34" charset="0"/>
              </a:rPr>
              <a:t>Mount the new volume.</a:t>
            </a:r>
          </a:p>
          <a:p>
            <a:pPr marL="0" indent="0">
              <a:buNone/>
            </a:pPr>
            <a:r>
              <a:rPr lang="en-US" sz="1200" b="0" i="0">
                <a:solidFill>
                  <a:srgbClr val="333333"/>
                </a:solidFill>
                <a:effectLst/>
                <a:latin typeface="Open Sans" panose="020B0606030504020204" pitchFamily="34" charset="0"/>
              </a:rPr>
              <a:t>View the configuration file to see the setting on the last line.</a:t>
            </a:r>
            <a:endParaRPr lang="en-IN" sz="1200">
              <a:solidFill>
                <a:srgbClr val="333333"/>
              </a:solidFill>
              <a:latin typeface="Open Sans" panose="020B0606030504020204" pitchFamily="34" charset="0"/>
            </a:endParaRPr>
          </a:p>
          <a:p>
            <a:pPr marL="0" indent="0">
              <a:buNone/>
            </a:pPr>
            <a:r>
              <a:rPr lang="en-US" sz="1200" b="0" i="0">
                <a:solidFill>
                  <a:srgbClr val="333333"/>
                </a:solidFill>
                <a:effectLst/>
                <a:latin typeface="Open Sans" panose="020B0606030504020204" pitchFamily="34" charset="0"/>
              </a:rPr>
              <a:t>create a file and add some text to it.</a:t>
            </a:r>
            <a:endParaRPr lang="en-IN" sz="1200" b="0" i="0">
              <a:solidFill>
                <a:srgbClr val="333333"/>
              </a:solidFill>
              <a:effectLst/>
              <a:latin typeface="Open Sans" panose="020B0606030504020204" pitchFamily="34" charset="0"/>
            </a:endParaRPr>
          </a:p>
          <a:p>
            <a:pPr marL="0" indent="0">
              <a:buNone/>
            </a:pPr>
            <a:r>
              <a:rPr lang="en-US" sz="1200" b="0" i="0">
                <a:solidFill>
                  <a:srgbClr val="333333"/>
                </a:solidFill>
                <a:effectLst/>
                <a:latin typeface="Open Sans" panose="020B0606030504020204" pitchFamily="34" charset="0"/>
              </a:rPr>
              <a:t>Verify that the text has been written to your volume.</a:t>
            </a:r>
            <a:endParaRPr lang="en-IN" sz="1200"/>
          </a:p>
          <a:p>
            <a:pPr marL="0" indent="0">
              <a:buNone/>
            </a:pPr>
            <a:endParaRPr lang="en-IN"/>
          </a:p>
        </p:txBody>
      </p:sp>
      <p:pic>
        <p:nvPicPr>
          <p:cNvPr id="2097221" name="Picture 4"/>
          <p:cNvPicPr>
            <a:picLocks noChangeAspect="1"/>
          </p:cNvPicPr>
          <p:nvPr/>
        </p:nvPicPr>
        <p:blipFill>
          <a:blip r:embed="rId3"/>
          <a:stretch>
            <a:fillRect/>
          </a:stretch>
        </p:blipFill>
        <p:spPr>
          <a:xfrm>
            <a:off x="5915277" y="1418890"/>
            <a:ext cx="4871407" cy="2505148"/>
          </a:xfrm>
          <a:prstGeom prst="rect">
            <a:avLst/>
          </a:prstGeom>
        </p:spPr>
      </p:pic>
      <p:pic>
        <p:nvPicPr>
          <p:cNvPr id="2097222" name="Picture 6"/>
          <p:cNvPicPr>
            <a:picLocks noChangeAspect="1"/>
          </p:cNvPicPr>
          <p:nvPr/>
        </p:nvPicPr>
        <p:blipFill>
          <a:blip r:embed="rId4"/>
          <a:stretch>
            <a:fillRect/>
          </a:stretch>
        </p:blipFill>
        <p:spPr>
          <a:xfrm>
            <a:off x="380326" y="4023450"/>
            <a:ext cx="5319804" cy="2735739"/>
          </a:xfrm>
          <a:prstGeom prst="rect">
            <a:avLst/>
          </a:prstGeom>
        </p:spPr>
      </p:pic>
      <p:pic>
        <p:nvPicPr>
          <p:cNvPr id="2097223" name="Picture 8"/>
          <p:cNvPicPr>
            <a:picLocks noChangeAspect="1"/>
          </p:cNvPicPr>
          <p:nvPr/>
        </p:nvPicPr>
        <p:blipFill>
          <a:blip r:embed="rId5"/>
          <a:stretch>
            <a:fillRect/>
          </a:stretch>
        </p:blipFill>
        <p:spPr>
          <a:xfrm>
            <a:off x="5818173" y="4054295"/>
            <a:ext cx="5259824" cy="270489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84" name="Content Placeholder 2"/>
          <p:cNvSpPr>
            <a:spLocks noGrp="1"/>
          </p:cNvSpPr>
          <p:nvPr>
            <p:ph idx="1"/>
          </p:nvPr>
        </p:nvSpPr>
        <p:spPr>
          <a:xfrm>
            <a:off x="639271" y="461246"/>
            <a:ext cx="10714529" cy="5715717"/>
          </a:xfrm>
        </p:spPr>
        <p:txBody>
          <a:bodyPr/>
          <a:lstStyle/>
          <a:p>
            <a:r>
              <a:rPr lang="en-IN"/>
              <a:t>Create an Amazon EBS Snapshot.</a:t>
            </a:r>
          </a:p>
          <a:p>
            <a:endParaRPr lang="en-IN"/>
          </a:p>
          <a:p>
            <a:endParaRPr lang="en-IN"/>
          </a:p>
          <a:p>
            <a:endParaRPr lang="en-IN"/>
          </a:p>
          <a:p>
            <a:endParaRPr lang="en-IN"/>
          </a:p>
          <a:p>
            <a:endParaRPr lang="en-IN"/>
          </a:p>
          <a:p>
            <a:r>
              <a:rPr lang="en-IN"/>
              <a:t>                                                                        .create Volume from Snapshot.</a:t>
            </a:r>
          </a:p>
        </p:txBody>
      </p:sp>
      <p:pic>
        <p:nvPicPr>
          <p:cNvPr id="2097224" name="Picture 6"/>
          <p:cNvPicPr>
            <a:picLocks noChangeAspect="1"/>
          </p:cNvPicPr>
          <p:nvPr/>
        </p:nvPicPr>
        <p:blipFill>
          <a:blip r:embed="rId3"/>
          <a:stretch>
            <a:fillRect/>
          </a:stretch>
        </p:blipFill>
        <p:spPr>
          <a:xfrm>
            <a:off x="5931463" y="374257"/>
            <a:ext cx="5251731" cy="2757159"/>
          </a:xfrm>
          <a:prstGeom prst="rect">
            <a:avLst/>
          </a:prstGeom>
        </p:spPr>
      </p:pic>
      <p:pic>
        <p:nvPicPr>
          <p:cNvPr id="2097225" name="Picture 8"/>
          <p:cNvPicPr>
            <a:picLocks noChangeAspect="1"/>
          </p:cNvPicPr>
          <p:nvPr/>
        </p:nvPicPr>
        <p:blipFill>
          <a:blip r:embed="rId4"/>
          <a:stretch>
            <a:fillRect/>
          </a:stretch>
        </p:blipFill>
        <p:spPr>
          <a:xfrm>
            <a:off x="291312" y="3429000"/>
            <a:ext cx="6061320" cy="318219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85" name="Content Placeholder 2"/>
          <p:cNvSpPr>
            <a:spLocks noGrp="1"/>
          </p:cNvSpPr>
          <p:nvPr>
            <p:ph idx="1"/>
          </p:nvPr>
        </p:nvSpPr>
        <p:spPr>
          <a:xfrm>
            <a:off x="509798" y="509798"/>
            <a:ext cx="10844002" cy="5667165"/>
          </a:xfrm>
        </p:spPr>
        <p:txBody>
          <a:bodyPr/>
          <a:lstStyle/>
          <a:p>
            <a:r>
              <a:rPr lang="en-IN"/>
              <a:t>Attach restored volume to your EC2 instance:</a:t>
            </a:r>
          </a:p>
          <a:p>
            <a:pPr marL="0" indent="0">
              <a:buNone/>
            </a:pPr>
            <a:r>
              <a:rPr lang="en-IN"/>
              <a:t> choose volumes and select restored volume.</a:t>
            </a:r>
          </a:p>
          <a:p>
            <a:pPr marL="0" indent="0">
              <a:buNone/>
            </a:pPr>
            <a:r>
              <a:rPr lang="en-IN"/>
              <a:t> in the Actions menu, select Attach volume.</a:t>
            </a:r>
          </a:p>
          <a:p>
            <a:pPr marL="0" indent="0">
              <a:buNone/>
            </a:pPr>
            <a:endParaRPr lang="en-IN"/>
          </a:p>
        </p:txBody>
      </p:sp>
      <p:pic>
        <p:nvPicPr>
          <p:cNvPr id="2097226" name="Picture 4"/>
          <p:cNvPicPr>
            <a:picLocks noChangeAspect="1"/>
          </p:cNvPicPr>
          <p:nvPr/>
        </p:nvPicPr>
        <p:blipFill>
          <a:blip r:embed="rId3"/>
          <a:stretch>
            <a:fillRect/>
          </a:stretch>
        </p:blipFill>
        <p:spPr>
          <a:xfrm>
            <a:off x="294348" y="2097860"/>
            <a:ext cx="5637451" cy="2959662"/>
          </a:xfrm>
          <a:prstGeom prst="rect">
            <a:avLst/>
          </a:prstGeom>
        </p:spPr>
      </p:pic>
      <p:pic>
        <p:nvPicPr>
          <p:cNvPr id="2097227" name="Picture 6"/>
          <p:cNvPicPr>
            <a:picLocks noChangeAspect="1"/>
          </p:cNvPicPr>
          <p:nvPr/>
        </p:nvPicPr>
        <p:blipFill>
          <a:blip r:embed="rId4"/>
          <a:stretch>
            <a:fillRect/>
          </a:stretch>
        </p:blipFill>
        <p:spPr>
          <a:xfrm>
            <a:off x="6147249" y="3708175"/>
            <a:ext cx="5637451" cy="29596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97163" name="Picture 1"/>
          <p:cNvPicPr>
            <a:picLocks noChangeAspect="1"/>
          </p:cNvPicPr>
          <p:nvPr/>
        </p:nvPicPr>
        <p:blipFill>
          <a:blip r:embed="rId3"/>
          <a:srcRect l="27663" t="8509" r="33104" b="40673"/>
          <a:stretch>
            <a:fillRect/>
          </a:stretch>
        </p:blipFill>
        <p:spPr bwMode="auto">
          <a:xfrm>
            <a:off x="1600200" y="0"/>
            <a:ext cx="4495800" cy="2941320"/>
          </a:xfrm>
          <a:prstGeom prst="rect">
            <a:avLst/>
          </a:prstGeom>
          <a:ln>
            <a:noFill/>
          </a:ln>
        </p:spPr>
      </p:pic>
      <p:sp>
        <p:nvSpPr>
          <p:cNvPr id="1048597" name="TextBox 2"/>
          <p:cNvSpPr txBox="1"/>
          <p:nvPr/>
        </p:nvSpPr>
        <p:spPr>
          <a:xfrm>
            <a:off x="1389380" y="2941320"/>
            <a:ext cx="9743440" cy="115824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b="1">
                <a:solidFill>
                  <a:srgbClr val="333333"/>
                </a:solidFill>
                <a:effectLst/>
                <a:latin typeface="Times New Roman" panose="02020603050405020304" pitchFamily="18" charset="0"/>
                <a:ea typeface="Times New Roman" panose="02020603050405020304" pitchFamily="18" charset="0"/>
              </a:rPr>
              <a:t>Step 4:</a:t>
            </a:r>
            <a:r>
              <a:rPr lang="en-IN" sz="1800">
                <a:solidFill>
                  <a:srgbClr val="333333"/>
                </a:solidFill>
                <a:effectLst/>
                <a:latin typeface="Times New Roman" panose="02020603050405020304" pitchFamily="18" charset="0"/>
                <a:ea typeface="Times New Roman" panose="02020603050405020304" pitchFamily="18" charset="0"/>
              </a:rPr>
              <a:t> In the </a:t>
            </a:r>
            <a:r>
              <a:rPr lang="en-IN" sz="1800" b="1">
                <a:solidFill>
                  <a:srgbClr val="333333"/>
                </a:solidFill>
                <a:effectLst/>
                <a:latin typeface="Times New Roman" panose="02020603050405020304" pitchFamily="18" charset="0"/>
                <a:ea typeface="Times New Roman" panose="02020603050405020304" pitchFamily="18" charset="0"/>
              </a:rPr>
              <a:t>Services</a:t>
            </a:r>
            <a:r>
              <a:rPr lang="en-IN" sz="1800">
                <a:solidFill>
                  <a:srgbClr val="333333"/>
                </a:solidFill>
                <a:effectLst/>
                <a:latin typeface="Times New Roman" panose="02020603050405020304" pitchFamily="18" charset="0"/>
                <a:ea typeface="Times New Roman" panose="02020603050405020304" pitchFamily="18" charset="0"/>
              </a:rPr>
              <a:t> menu, choose </a:t>
            </a:r>
            <a:r>
              <a:rPr lang="en-IN" sz="1800" b="1">
                <a:solidFill>
                  <a:srgbClr val="333333"/>
                </a:solidFill>
                <a:effectLst/>
                <a:latin typeface="Times New Roman" panose="02020603050405020304" pitchFamily="18" charset="0"/>
                <a:ea typeface="Times New Roman" panose="02020603050405020304" pitchFamily="18" charset="0"/>
              </a:rPr>
              <a:t>EC2</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5:</a:t>
            </a:r>
            <a:r>
              <a:rPr lang="en-IN" sz="180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a:solidFill>
                  <a:srgbClr val="333333"/>
                </a:solidFill>
                <a:effectLst/>
                <a:latin typeface="Times New Roman" panose="02020603050405020304" pitchFamily="18" charset="0"/>
                <a:ea typeface="Times New Roman" panose="02020603050405020304" pitchFamily="18" charset="0"/>
              </a:rPr>
              <a:t>Instances</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6:</a:t>
            </a:r>
            <a:r>
              <a:rPr lang="en-IN" sz="1800">
                <a:solidFill>
                  <a:srgbClr val="333333"/>
                </a:solidFill>
                <a:effectLst/>
                <a:latin typeface="Times New Roman" panose="02020603050405020304" pitchFamily="18" charset="0"/>
                <a:ea typeface="Times New Roman" panose="02020603050405020304" pitchFamily="18" charset="0"/>
              </a:rPr>
              <a:t> In the </a:t>
            </a:r>
            <a:r>
              <a:rPr lang="en-IN" sz="1800" b="1">
                <a:solidFill>
                  <a:srgbClr val="333333"/>
                </a:solidFill>
                <a:effectLst/>
                <a:latin typeface="Times New Roman" panose="02020603050405020304" pitchFamily="18" charset="0"/>
                <a:ea typeface="Times New Roman" panose="02020603050405020304" pitchFamily="18" charset="0"/>
              </a:rPr>
              <a:t>Instance state</a:t>
            </a:r>
            <a:r>
              <a:rPr lang="en-IN" sz="1800">
                <a:solidFill>
                  <a:srgbClr val="333333"/>
                </a:solidFill>
                <a:effectLst/>
                <a:latin typeface="Times New Roman" panose="02020603050405020304" pitchFamily="18" charset="0"/>
                <a:ea typeface="Times New Roman" panose="02020603050405020304" pitchFamily="18" charset="0"/>
              </a:rPr>
              <a:t> menu above, select </a:t>
            </a:r>
            <a:r>
              <a:rPr lang="en-IN" sz="1800" b="1">
                <a:solidFill>
                  <a:srgbClr val="333333"/>
                </a:solidFill>
                <a:effectLst/>
                <a:latin typeface="Times New Roman" panose="02020603050405020304" pitchFamily="18" charset="0"/>
                <a:ea typeface="Times New Roman" panose="02020603050405020304" pitchFamily="18" charset="0"/>
              </a:rPr>
              <a:t>Stop instance</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endParaRPr lang="en-IN"/>
          </a:p>
        </p:txBody>
      </p:sp>
      <p:pic>
        <p:nvPicPr>
          <p:cNvPr id="2097164" name="Picture 9"/>
          <p:cNvPicPr>
            <a:picLocks noChangeAspect="1"/>
          </p:cNvPicPr>
          <p:nvPr/>
        </p:nvPicPr>
        <p:blipFill>
          <a:blip r:embed="rId4" cstate="print"/>
          <a:srcRect t="8036" b="26729"/>
          <a:stretch>
            <a:fillRect/>
          </a:stretch>
        </p:blipFill>
        <p:spPr bwMode="auto">
          <a:xfrm>
            <a:off x="3533140" y="3861891"/>
            <a:ext cx="5731510" cy="2103120"/>
          </a:xfrm>
          <a:prstGeom prst="rect">
            <a:avLst/>
          </a:prstGeom>
          <a:ln>
            <a:noFill/>
          </a:ln>
        </p:spPr>
      </p:pic>
      <p:sp>
        <p:nvSpPr>
          <p:cNvPr id="1048598" name="TextBox 10"/>
          <p:cNvSpPr txBox="1"/>
          <p:nvPr/>
        </p:nvSpPr>
        <p:spPr>
          <a:xfrm>
            <a:off x="1389380" y="6146800"/>
            <a:ext cx="85471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Sign Out</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endParaRPr lang="en-I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86" name="Content Placeholder 2"/>
          <p:cNvSpPr>
            <a:spLocks noGrp="1"/>
          </p:cNvSpPr>
          <p:nvPr>
            <p:ph idx="1"/>
          </p:nvPr>
        </p:nvSpPr>
        <p:spPr>
          <a:xfrm>
            <a:off x="663547" y="404602"/>
            <a:ext cx="10690253" cy="5772361"/>
          </a:xfrm>
        </p:spPr>
        <p:txBody>
          <a:bodyPr/>
          <a:lstStyle/>
          <a:p>
            <a:r>
              <a:rPr lang="en-IN"/>
              <a:t>Mount the restored volume.</a:t>
            </a:r>
          </a:p>
          <a:p>
            <a:r>
              <a:rPr lang="en-IN"/>
              <a:t>Finally, </a:t>
            </a:r>
            <a:r>
              <a:rPr lang="en-US" b="0" i="0">
                <a:solidFill>
                  <a:srgbClr val="333333"/>
                </a:solidFill>
                <a:effectLst/>
              </a:rPr>
              <a:t>You should see file.txt.</a:t>
            </a:r>
            <a:endParaRPr lang="en-IN"/>
          </a:p>
        </p:txBody>
      </p:sp>
      <p:pic>
        <p:nvPicPr>
          <p:cNvPr id="2097228" name="Picture 6"/>
          <p:cNvPicPr>
            <a:picLocks noChangeAspect="1"/>
          </p:cNvPicPr>
          <p:nvPr/>
        </p:nvPicPr>
        <p:blipFill>
          <a:blip r:embed="rId3"/>
          <a:srcRect t="1" b="-1704"/>
          <a:stretch>
            <a:fillRect/>
          </a:stretch>
        </p:blipFill>
        <p:spPr>
          <a:xfrm>
            <a:off x="979137" y="1518562"/>
            <a:ext cx="9435313" cy="493483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892" name="Title 1048891"/>
          <p:cNvSpPr>
            <a:spLocks noGrp="1"/>
          </p:cNvSpPr>
          <p:nvPr>
            <p:ph type="title"/>
          </p:nvPr>
        </p:nvSpPr>
        <p:spPr>
          <a:xfrm>
            <a:off x="1981199" y="2638607"/>
            <a:ext cx="8229600" cy="1143000"/>
          </a:xfrm>
        </p:spPr>
        <p:txBody>
          <a:bodyPr/>
          <a:lstStyle/>
          <a:p>
            <a:r>
              <a:rPr lang="en-US" b="1">
                <a:solidFill>
                  <a:srgbClr val="FF9900"/>
                </a:solidFill>
              </a:rPr>
              <a:t>THANK YOU</a:t>
            </a:r>
            <a:r>
              <a:rPr lang="en-US"/>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99" name="TextBox 8"/>
          <p:cNvSpPr txBox="1"/>
          <p:nvPr/>
        </p:nvSpPr>
        <p:spPr>
          <a:xfrm>
            <a:off x="1284790" y="752353"/>
            <a:ext cx="10706582" cy="288544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4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LAB 5:BUILD A DATABASE SERVER</a:t>
            </a:r>
          </a:p>
          <a:p>
            <a:pPr marL="0" marR="0" lvl="0" indent="457200" algn="l" defTabSz="914400" rtl="0" eaLnBrk="0" fontAlgn="base" latinLnBrk="0" hangingPunct="0">
              <a:lnSpc>
                <a:spcPct val="100000"/>
              </a:lnSpc>
              <a:spcBef>
                <a:spcPct val="0"/>
              </a:spcBef>
              <a:spcAft>
                <a:spcPct val="0"/>
              </a:spcAft>
              <a:buClrTx/>
              <a:buSzTx/>
              <a:buFontTx/>
              <a:buNone/>
            </a:pPr>
            <a:endParaRPr lang="en-US" altLang="en-US" sz="2000" b="1">
              <a:solidFill>
                <a:srgbClr val="333333"/>
              </a:solidFill>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Security Group for the RDS DB Instance</a:t>
            </a:r>
            <a:endParaRPr lang="en-US" altLang="en-US" sz="2000" b="1">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 </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Services menu, choose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VPC</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 </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left navigation pane, choose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Security Groups.</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 and then configure:</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Security group name: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Security Group</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Permit access from Web Security Group</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VPC</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p:txBody>
      </p:sp>
      <p:pic>
        <p:nvPicPr>
          <p:cNvPr id="2097165" name="Picture 9"/>
          <p:cNvPicPr>
            <a:picLocks noChangeAspect="1"/>
          </p:cNvPicPr>
          <p:nvPr/>
        </p:nvPicPr>
        <p:blipFill>
          <a:blip r:embed="rId3"/>
          <a:srcRect r="13603" b="9648"/>
          <a:stretch>
            <a:fillRect/>
          </a:stretch>
        </p:blipFill>
        <p:spPr>
          <a:xfrm>
            <a:off x="2625669" y="3614675"/>
            <a:ext cx="5204460" cy="29121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00" name="TextBox 2"/>
          <p:cNvSpPr txBox="1"/>
          <p:nvPr/>
        </p:nvSpPr>
        <p:spPr>
          <a:xfrm>
            <a:off x="1192192" y="520861"/>
            <a:ext cx="10999808" cy="2181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Inbound rules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pane, choose Add rule.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Configure the following settings: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6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MySQL/Aurora (3306)</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CIDR, IP, Security Group or Prefix List:</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 sg and then select Web Security Group.</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You will use this security group when launching the Amazon RDS database.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097166" name="Picture 3"/>
          <p:cNvPicPr>
            <a:picLocks noChangeAspect="1"/>
          </p:cNvPicPr>
          <p:nvPr/>
        </p:nvPicPr>
        <p:blipFill>
          <a:blip r:embed="rId3"/>
          <a:srcRect t="9035" r="1141" b="5909"/>
          <a:stretch>
            <a:fillRect/>
          </a:stretch>
        </p:blipFill>
        <p:spPr>
          <a:xfrm>
            <a:off x="2241200" y="3021422"/>
            <a:ext cx="5672455" cy="30143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01" name="TextBox 2"/>
          <p:cNvSpPr txBox="1"/>
          <p:nvPr/>
        </p:nvSpPr>
        <p:spPr>
          <a:xfrm>
            <a:off x="1099595" y="185196"/>
            <a:ext cx="10521387" cy="280807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DB Subnet Group</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Services menu, choose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RDS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 groups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If the navigation pane is not visible, choose the menu icon in the top-left corner.</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DB Subnet Group then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DB-Subnet-Group</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Subnet Group</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602" name="TextBox 4"/>
          <p:cNvSpPr txBox="1"/>
          <p:nvPr/>
        </p:nvSpPr>
        <p:spPr>
          <a:xfrm>
            <a:off x="1099596" y="3156945"/>
            <a:ext cx="10208870" cy="238026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Scroll down to the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 Subnets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Availability Zones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first two zones: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us-east-1a</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us-east-1b</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subnets associated with the CIDR ranges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10.0.1.0/24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10.0.3.0/24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These subnets should now be shown in the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 selected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table.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960"/>
              </a:spcBef>
              <a:spcAft>
                <a:spcPts val="96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Create.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3711</Words>
  <Application>Aspose.Slides for .NET</Application>
  <PresentationFormat>Custom</PresentationFormat>
  <Paragraphs>492</Paragraphs>
  <Slides>61</Slides>
  <Notes>0</Notes>
  <HiddenSlides>0</HiddenSlides>
  <MMClips>0</MMClips>
  <ScaleCrop>false</ScaleCrop>
  <HeadingPairs>
    <vt:vector size="4" baseType="variant">
      <vt:variant>
        <vt:lpstr>Theme</vt:lpstr>
      </vt:variant>
      <vt:variant>
        <vt:i4>3</vt:i4>
      </vt:variant>
      <vt:variant>
        <vt:lpstr>Slide Titles</vt:lpstr>
      </vt:variant>
      <vt:variant>
        <vt:i4>61</vt:i4>
      </vt:variant>
    </vt:vector>
  </HeadingPairs>
  <TitlesOfParts>
    <vt:vector size="64" baseType="lpstr">
      <vt:lpstr>Office Theme</vt:lpstr>
      <vt:lpstr>Celestial</vt:lpstr>
      <vt:lpstr>Office Theme</vt:lpstr>
      <vt:lpstr>AWS LAB PROCEDURES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Working with EBS</vt:lpstr>
      <vt:lpstr> LAB 4: WORKING WITH EBS Create a New EBS Volume</vt:lpstr>
      <vt:lpstr>Slide 50</vt:lpstr>
      <vt:lpstr>Slide 51</vt:lpstr>
      <vt:lpstr>Slide 52</vt:lpstr>
      <vt:lpstr>Slide 53</vt:lpstr>
      <vt:lpstr>Slide 54</vt:lpstr>
      <vt:lpstr>Slide 55</vt:lpstr>
      <vt:lpstr>Slide 56</vt:lpstr>
      <vt:lpstr>Slide 57</vt:lpstr>
      <vt:lpstr>Slide 58</vt:lpstr>
      <vt:lpstr>Slide 59</vt:lpstr>
      <vt:lpstr>Slide 60</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LAB PROCEDURES</dc:title>
  <dc:creator>vivo 1902</dc:creator>
  <cp:lastModifiedBy>admin</cp:lastModifiedBy>
  <cp:revision>1</cp:revision>
  <dcterms:created xsi:type="dcterms:W3CDTF">2023-04-03T16:57:34Z</dcterms:created>
  <dcterms:modified xsi:type="dcterms:W3CDTF">2023-04-04T04:32:29Z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5f78ae5652ad4b8f88bfb157dacfd48e</vt:lpwstr>
  </property>
</Properties>
</file>